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98" r:id="rId3"/>
    <p:sldId id="310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3" r:id="rId15"/>
    <p:sldId id="322" r:id="rId16"/>
    <p:sldId id="32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4F1D"/>
    <a:srgbClr val="9A0000"/>
    <a:srgbClr val="D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100" d="100"/>
          <a:sy n="100" d="100"/>
        </p:scale>
        <p:origin x="276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0305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80584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7496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5773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883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70850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1520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794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64659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0483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527603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72276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287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7711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40650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1406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D866F-07F9-4410-8E3F-75C26DA9DD60}" type="datetimeFigureOut">
              <a:rPr lang="fr-CA" smtClean="0"/>
              <a:t>2022-03-05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6472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0EE942E-3E53-4A08-8EBA-BA6053AFAB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B738AB-32A9-440C-8D00-79B1EAC5C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16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1/3 des habitués ne fréquentent plus leur église.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semble être devenu trop compliquée.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Plusieurs sont mal à l’aise de retourner dans leur assemblée.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Certains sont déçus par la manière dont leur église a été dirigée.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Pourquoi ressentir le besoin de retourner dans une assemblée ?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Parce que l’église est plus que ce qu’elle paraît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Parce qu’elle est exactement ce dont vous avez besoin</a:t>
            </a: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4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1. Une bonne compréhension de ce qu’est l’Église est essentielle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/>
          </a:bodyPr>
          <a:lstStyle/>
          <a:p>
            <a:r>
              <a:rPr lang="fr-CA" sz="24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Église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: à quoi pensez-vous ?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Notre compréhension de ce qu’est l’Église façonne notre vie et notre manière de vivre.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 club ? Un bâtiment ? Un lieu de divertissements et de spectacles ?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Vous n’en retirerez pas tous les bénéfices.</a:t>
            </a:r>
          </a:p>
          <a:p>
            <a:pPr marL="0" indent="0">
              <a:buNone/>
            </a:pPr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92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1. Une bonne compréhension de ce qu’est l’Église est essentielle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Une communauté qui rend témoignage de la vérité de l’Évangile.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« Mais si tous prophétisent, et qu'il entre un non-croyant ou un simple auditeur, il est </a:t>
            </a:r>
            <a:r>
              <a:rPr lang="fr-CA" sz="20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convaincu par tous</a:t>
            </a:r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il est </a:t>
            </a:r>
            <a:r>
              <a:rPr lang="fr-CA" sz="20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jugé par tous</a:t>
            </a:r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les secrets de son cœur sont dévoilés, de telle sorte que, tombant sur sa face, il adorera Dieu, et publiera que Dieu est réellement au milieu de vous. » (1 Co 14.24,25)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À travers elle : le royaume des cieux est proche ; la volonté de Dieu est faite sur la terre comme au ciel</a:t>
            </a:r>
          </a:p>
          <a:p>
            <a:pPr marL="0" indent="0">
              <a:buNone/>
            </a:pPr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95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Qu’est-ce qu’une Église ? 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38325"/>
            <a:ext cx="8995476" cy="4903999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Église = </a:t>
            </a:r>
            <a:r>
              <a:rPr lang="fr-CA" sz="24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ekklesia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: assemblée, rassemblement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Actes 11.26 : « Pendant toute une année, ils se réunirent aux assemblées de l'</a:t>
            </a:r>
            <a:r>
              <a:rPr lang="fr-CA" sz="24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Eglise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[</a:t>
            </a:r>
            <a:r>
              <a:rPr lang="fr-CA" sz="24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ekklesia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], et ils enseignèrent beaucoup de personnes. Ce fut à Antioche que, pour la première fois, les disciples furent appelés chrétiens. »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n’est jamais moins qu’un rassemblement de plusieurs personnes. 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se réunit pour 4 choses fondamentales.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« Ils persévéraient dans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l'enseignement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des apôtres, dans la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communion fraternelle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dans la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fraction du pain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et dans les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prières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» </a:t>
            </a:r>
          </a:p>
          <a:p>
            <a:pPr lvl="1"/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1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Qu’est-ce qu’une Église ? 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790700"/>
            <a:ext cx="8995476" cy="4951624"/>
          </a:xfrm>
        </p:spPr>
        <p:txBody>
          <a:bodyPr>
            <a:normAutofit lnSpcReduction="10000"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Une définition théologique de l’Église.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est composée de chrétiens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qui se réunissent en tant qu’ambassade terrestre du royaume céleste de Christ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pour proclamer la Bonne Nouvelle et les commandements de Christ le Roi,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pour se reconnaître dans un même esprit comme ses citoyens à travers les ordonnances bibliques,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afin de manifester la sainteté et l’amour de Dieu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par le biais d’un peuple uni, mais diversifié,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dans le monde entier,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en s’appuyant sur l’enseignement et l’exemple de ses anciens.</a:t>
            </a: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0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Qu’est-ce qu’une Église ? 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930400"/>
            <a:ext cx="8995476" cy="481192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Ce que cela signifie :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l’abandon d’une vie individualiste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se joindre à une famille et en être responsable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inviter d’autres chrétiens dans sa vie </a:t>
            </a:r>
          </a:p>
          <a:p>
            <a:pPr lvl="1"/>
            <a:r>
              <a:rPr lang="fr-CA" sz="20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être de bons ambassadeurs ou de bonnes ambassadrices pour Christ qui manifestent la sainteté et l’amour de Dieu</a:t>
            </a:r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rend l’amour de Dieu visible.</a:t>
            </a:r>
          </a:p>
          <a:p>
            <a:pPr lvl="1"/>
            <a:r>
              <a:rPr lang="fr-CA" sz="1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« Je vous donne un commandement nouveau : aimez-vous les uns les autres comme je vous ai aimés, vous aussi, aimez-vous les uns les autres. À ceci tous connaîtront que vous êtes mes disciples, si vous avez de l’amour les uns pour les autres » (</a:t>
            </a:r>
            <a:r>
              <a:rPr lang="fr-CA" sz="1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Jn</a:t>
            </a:r>
            <a:r>
              <a:rPr lang="fr-CA" sz="1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13.34,35).</a:t>
            </a: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36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3. Est-ce que l’Église fait partie du plan de Dieu pour chaque croyant ?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80% des gens pensent qu’ils peuvent suivre Jésus et lui obéir sans fréquenter une Église.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Lire sa Bible, prier régulièrement : est-ce suffisant ?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nous fait progresser en sainteté.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Dieu vous a uni à Christ pour que vous le serviez et que vous lui rendiez gloire à travers son corps.</a:t>
            </a:r>
          </a:p>
          <a:p>
            <a:pPr lvl="1"/>
            <a:endParaRPr lang="fr-CA" sz="2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25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Un rassemblement surnaturel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19275"/>
            <a:ext cx="8995476" cy="4923049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 rassemblement qui n’est pas ordinaire : une portée spirituelle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3 images de la réalité spirituelle de l’Église :</a:t>
            </a:r>
          </a:p>
          <a:p>
            <a:pPr marL="0" indent="0">
              <a:buNone/>
            </a:pPr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A) L’Église est un corps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Éphésiens 5.23 (</a:t>
            </a:r>
            <a:r>
              <a:rPr lang="fr-CA" sz="2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BDS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 : « Le Christ est le chef, la tête de l’Église qui est son corps et dont il est le Sauveur. » 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 Corinthiens 12.12 (</a:t>
            </a:r>
            <a:r>
              <a:rPr lang="fr-CA" sz="2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Colombe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 : « En effet, comme le corps est un, tout en ayant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plusieurs membres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et comme tous les membres du corps, malgré leur nombre, ne sont </a:t>
            </a:r>
            <a:r>
              <a:rPr lang="fr-CA" sz="22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qu'un seul corps </a:t>
            </a:r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– ainsi en est-il du Christ. »</a:t>
            </a:r>
            <a:endParaRPr lang="fr-CA" dirty="0"/>
          </a:p>
          <a:p>
            <a:endParaRPr lang="fr-CA" sz="2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1"/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5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Un rassemblement surnaturel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930400"/>
            <a:ext cx="8995476" cy="481192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 croyant qui vit en dehors de l’Église locale ne représente pas le corps visible de Christ sur terre.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se manifeste dans son unité.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Nous avons tous une place importante dans le corps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 Corinthiens 12.22 (Parole vivante) : « Au contraire, les parties du corps qui nous paraissent insignifiantes, celles qui sont faibles et cachées, sont particulièrement nécessaires. » </a:t>
            </a:r>
            <a:endParaRPr lang="fr-CA" sz="20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79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Un rassemblement surnaturel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B) L’Église est un mariage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Éphésiens 5.31,32 (</a:t>
            </a:r>
            <a:r>
              <a:rPr lang="fr-CA" sz="24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Colombe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 : « C'est pourquoi l'homme quittera son père et sa mère pour s'attacher à sa femme, et les deux deviendront une seule chair. Ce mystère est grand; je dis cela par rapport à Christ et à l'Église. »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Notre attachement à l’Église devrait </a:t>
            </a:r>
            <a:r>
              <a:rPr lang="fr-CA" sz="24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reflèter</a:t>
            </a: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notre attachement à Christ.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Vivre comme une seule chair : le besoin d’une connexion réelle</a:t>
            </a: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01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Un rassemblement surnaturel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704975"/>
            <a:ext cx="8995476" cy="50373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C) L’Église est un troupeau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 Pierre 5.1,2 : « Voici les exhortations que j'adresse aux anciens qui sont parmi vous, moi, ancien comme eux, témoin des souffrances de Christ, et participant de la gloire qui doit être manifestée: Paissez le troupeau de Dieu qui est sous votre garde, non par contrainte, mais volontairement, selon Dieu; non pour un gain sordide, mais avec dévouement ».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 troupeau a des bergers : les anciens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Protéger, nourrir, conduire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 Pierre 5.8 : « Soyez sobres, veillez. Votre adversaire, le diable, rôde comme un lion rugissant, cherchant qui il dévorera. »</a:t>
            </a: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27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Un rassemblement surnaturel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771650"/>
            <a:ext cx="8995476" cy="497067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Si vous cherchez à mener votre vie chrétienne seul, en périphérie de l’Église, vous êtes une proie facile pour l’ennemi.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Plus vous serez près de votre église, plus vous serez protégé.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Entourez-vous de frères et sœurs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Demandez de l’aide à vos bergers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« Veillons les uns sur les autres, pour nous exciter à l'amour et aux bonnes œuvres. » (Hé 10.24).</a:t>
            </a:r>
          </a:p>
          <a:p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L’Église a besoin de vous et vous d’elle.</a:t>
            </a:r>
          </a:p>
          <a:p>
            <a:pPr lvl="1"/>
            <a:r>
              <a:rPr lang="fr-CA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« N’abandonnons pas nos assemblées » (Hé 10.25).</a:t>
            </a:r>
          </a:p>
          <a:p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457200" lvl="1" indent="0">
              <a:buNone/>
            </a:pPr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6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Conclusion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771650"/>
            <a:ext cx="8995476" cy="497067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Il n’y a aucun modèle biblique qui nous dit qu’on peut vivre notre vie chrétienne seul.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Le fait que vous assistez à la réunion du dimanche ne veut pas dire que vous obéissez aux commandements bibliques concernant « les uns les autres ».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Êtes-vous un membre actif du corps de Christ ?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Restons connectés l’Église à travers notre présence, notre service, nos prières et notre communion fraternelle.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Une mise en garde : si vous cessez de vous rassembler, vous cesserez de grandir</a:t>
            </a:r>
          </a:p>
          <a:p>
            <a:r>
              <a:rPr lang="fr-CA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Renouvelez votre engagement auprès de votre assemblée.</a:t>
            </a:r>
          </a:p>
          <a:p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457200" lvl="1" indent="0">
              <a:buNone/>
            </a:pPr>
            <a:endParaRPr lang="fr-CA" sz="2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fr-CA" sz="24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91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382057" y="514350"/>
            <a:ext cx="10943167" cy="618172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Article 25 - Devoirs des membres</a:t>
            </a:r>
            <a:b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</a:br>
            <a:endParaRPr lang="fr-CA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Chaque membre doit : 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1°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se soumettre :</a:t>
            </a:r>
          </a:p>
          <a:p>
            <a:pPr marL="457200" lvl="1" indent="0">
              <a:buNone/>
            </a:pP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a)	à Dieu (</a:t>
            </a:r>
            <a:r>
              <a:rPr lang="fr-CA" sz="2200" dirty="0" err="1">
                <a:solidFill>
                  <a:schemeClr val="accent3">
                    <a:lumMod val="50000"/>
                  </a:schemeClr>
                </a:solidFill>
              </a:rPr>
              <a:t>Héb</a:t>
            </a: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. 12 : 9. </a:t>
            </a:r>
            <a:r>
              <a:rPr lang="fr-CA" sz="2200" dirty="0" err="1">
                <a:solidFill>
                  <a:schemeClr val="accent3">
                    <a:lumMod val="50000"/>
                  </a:schemeClr>
                </a:solidFill>
              </a:rPr>
              <a:t>Jac</a:t>
            </a: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. 4 : 7);</a:t>
            </a:r>
          </a:p>
          <a:p>
            <a:pPr marL="457200" lvl="1" indent="0">
              <a:buNone/>
            </a:pP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b)	aux autres membres (</a:t>
            </a:r>
            <a:r>
              <a:rPr lang="fr-CA" sz="2200" dirty="0" err="1">
                <a:solidFill>
                  <a:schemeClr val="accent3">
                    <a:lumMod val="50000"/>
                  </a:schemeClr>
                </a:solidFill>
              </a:rPr>
              <a:t>Éph</a:t>
            </a: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. 5 : 21);</a:t>
            </a:r>
          </a:p>
          <a:p>
            <a:pPr marL="457200" lvl="1" indent="0">
              <a:buNone/>
            </a:pP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c)	aux anciens (</a:t>
            </a:r>
            <a:r>
              <a:rPr lang="fr-CA" sz="2200" dirty="0" err="1">
                <a:solidFill>
                  <a:schemeClr val="accent3">
                    <a:lumMod val="50000"/>
                  </a:schemeClr>
                </a:solidFill>
              </a:rPr>
              <a:t>Héb</a:t>
            </a: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. 13 : 17. 1 </a:t>
            </a:r>
            <a:r>
              <a:rPr lang="fr-CA" sz="2200" dirty="0" err="1">
                <a:solidFill>
                  <a:schemeClr val="accent3">
                    <a:lumMod val="50000"/>
                  </a:schemeClr>
                </a:solidFill>
              </a:rPr>
              <a:t>Thes</a:t>
            </a:r>
            <a:r>
              <a:rPr lang="fr-CA" sz="2200" dirty="0">
                <a:solidFill>
                  <a:schemeClr val="accent3">
                    <a:lumMod val="50000"/>
                  </a:schemeClr>
                </a:solidFill>
              </a:rPr>
              <a:t>. 5 : 12-13. 1 Pi. 5 : 5) ;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2°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assister,   aussi   régulièrement   que   possible,   aux   réunions   et   activités   de   l’association accessibles à tous (</a:t>
            </a:r>
            <a:r>
              <a:rPr lang="fr-CA" sz="2400" dirty="0" err="1">
                <a:solidFill>
                  <a:schemeClr val="accent3">
                    <a:lumMod val="50000"/>
                  </a:schemeClr>
                </a:solidFill>
              </a:rPr>
              <a:t>Héb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. 10 : 25); 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3°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mettre    au    service    des    autres,    selon    les    besoins    de    l’église    et    en    complémentarité avec ceux des autres, les dons spirituels qu’il a reçus (1 Pi. 4 : 10);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4°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contribuer   financièrement   au   soutien   de   l’association   par   des   offrandes   volontaires (Mt. 6 : 1-4. </a:t>
            </a:r>
            <a:r>
              <a:rPr lang="fr-CA" sz="2400" dirty="0" err="1">
                <a:solidFill>
                  <a:schemeClr val="accent3">
                    <a:lumMod val="50000"/>
                  </a:schemeClr>
                </a:solidFill>
              </a:rPr>
              <a:t>Ac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. 11 : 29. 1 Cor. 15 : 58 — 16:2. 2 Cor. 8 : 2-4; 9 : 7); 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5°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rechercher  personnellement  la  sanctification  en  vivant  d’une  manière  chaste  et pure (</a:t>
            </a:r>
            <a:r>
              <a:rPr lang="fr-CA" sz="2400" dirty="0" err="1">
                <a:solidFill>
                  <a:schemeClr val="accent3">
                    <a:lumMod val="50000"/>
                  </a:schemeClr>
                </a:solidFill>
              </a:rPr>
              <a:t>Héb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. 12: 14); </a:t>
            </a:r>
          </a:p>
          <a:p>
            <a:pPr marL="0" indent="0">
              <a:buNone/>
            </a:pPr>
            <a:r>
              <a:rPr lang="fr-CA" sz="2400" b="1" dirty="0">
                <a:solidFill>
                  <a:schemeClr val="accent3">
                    <a:lumMod val="50000"/>
                  </a:schemeClr>
                </a:solidFill>
              </a:rPr>
              <a:t>6° </a:t>
            </a:r>
            <a:r>
              <a:rPr lang="fr-CA" sz="2400" dirty="0">
                <a:solidFill>
                  <a:schemeClr val="accent3">
                    <a:lumMod val="50000"/>
                  </a:schemeClr>
                </a:solidFill>
              </a:rPr>
              <a:t>soutenir la poursuite des objets de l’association par la prière.</a:t>
            </a:r>
          </a:p>
          <a:p>
            <a:pPr marL="0" indent="0">
              <a:buNone/>
            </a:pPr>
            <a:endParaRPr lang="fr-CA" sz="2400" dirty="0"/>
          </a:p>
          <a:p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965942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0EE942E-3E53-4A08-8EBA-BA6053AFAB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B738AB-32A9-440C-8D00-79B1EAC5C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7770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Jaune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844</TotalTime>
  <Words>1391</Words>
  <Application>Microsoft Office PowerPoint</Application>
  <PresentationFormat>Grand écran</PresentationFormat>
  <Paragraphs>100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Facette</vt:lpstr>
      <vt:lpstr>Présentation PowerPoint</vt:lpstr>
      <vt:lpstr>Introduction</vt:lpstr>
      <vt:lpstr>1. Une bonne compréhension de ce qu’est l’Église est essentielle</vt:lpstr>
      <vt:lpstr>1. Une bonne compréhension de ce qu’est l’Église est essentielle</vt:lpstr>
      <vt:lpstr>2. Qu’est-ce qu’une Église ? </vt:lpstr>
      <vt:lpstr>2. Qu’est-ce qu’une Église ? </vt:lpstr>
      <vt:lpstr>2. Qu’est-ce qu’une Église ? </vt:lpstr>
      <vt:lpstr>3. Est-ce que l’Église fait partie du plan de Dieu pour chaque croyant ?</vt:lpstr>
      <vt:lpstr>4. Un rassemblement surnaturel</vt:lpstr>
      <vt:lpstr>4. Un rassemblement surnaturel</vt:lpstr>
      <vt:lpstr>4. Un rassemblement surnaturel</vt:lpstr>
      <vt:lpstr>4. Un rassemblement surnaturel</vt:lpstr>
      <vt:lpstr>4. Un rassemblement surnaturel</vt:lpstr>
      <vt:lpstr>Conclusion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David Cadotte</dc:creator>
  <cp:lastModifiedBy>David Cadotte</cp:lastModifiedBy>
  <cp:revision>50</cp:revision>
  <dcterms:created xsi:type="dcterms:W3CDTF">2021-04-25T00:18:08Z</dcterms:created>
  <dcterms:modified xsi:type="dcterms:W3CDTF">2022-03-05T21:27:45Z</dcterms:modified>
</cp:coreProperties>
</file>