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CB064-CF5F-446A-8004-6F4C14586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9A289C-15A8-4C50-8F3C-BB73C88388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88411F-F3C2-4EC0-B1D5-41B2A4CD0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3E1D0-1849-47D6-8467-66FEC659C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1C113-A9AD-4AC1-A466-CAB7331C6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52559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D2732-785C-4F63-9EB6-F0698F714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13944-2794-4928-9C0E-D171CC35D4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73FD1-DB40-417C-B564-D82242837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5875B-86AE-49AA-907B-90BAC50F6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0BEFA-2F2F-4239-9F6A-F73F17BAA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68078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AD907-EBE2-4B59-81BA-F5516D9C5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195F2-4DC4-4A2E-84AD-E749C8589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5D04F-8FD2-4F0E-9FE4-0C1E486FC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7DF31-CE20-4F89-92E3-A9836E454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4B45E-0CCF-4139-AC1F-A3396AC27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94436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33F6F-64E6-43C6-90AF-903CADA29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6685E-8481-44E6-95DC-46C6210B8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043FC2-77D5-439A-9EEF-0D7DB81329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6B5F8-0817-462D-92C9-654D3602B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9433F4-3BF0-433C-A859-5F039EB07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8184C6-FD03-4901-B079-5D1EC36E3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2840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E6FB3-BDE8-4754-A6C9-3206BCB98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D35E8-032E-48D8-8E3B-AD1CC91A7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78466D-49A1-4B27-95C8-44B1D5F9A1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881F6D-DD33-4A70-951A-15D459249D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3A312-271C-4915-8000-B0C32514D3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6A9A2F-3173-4C87-B8FC-B29B20CE7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12872-15F1-417D-A203-3A32E93FB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09298D-8254-402A-B052-B204F54AB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5201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49D1-143A-42F1-8815-B885A4571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BFF55E-3E1D-4667-BC38-C8AE43449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2AA5E3-44E9-411A-BA82-4DE1B43FD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3D9358-D4C8-492F-9AC0-B9AF256FF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74291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A87711-03B9-4F08-A60B-C9A11CE99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C465FD-6B47-4AA9-8675-370CD19F3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DBF4FF-A80D-4125-B500-17FB914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28164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63A46-8A16-42E6-A57B-70FAA028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E20F-4C6E-453E-89BD-26CE9CA8E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11BA5-A407-4D69-B1BC-B7F6F598A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9C1E3-8159-4E51-BDD2-96D7E2813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D3F8FB-C897-4B6B-A21B-68584C8E7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E0EE09-5A08-416C-8E70-A52B8E544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83463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28AE8-7990-405B-81A2-1E5FF8403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5E091B-177C-4698-B973-B66BFC724B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C3BAAD-8920-4894-A716-74AE009DB1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BCF8AC-35EB-4698-B162-CEC47CD3A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17B2D7-24B2-42BD-A721-4599E9BD1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B605A-0AC4-484D-8288-9AD32DC76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204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EB520-6967-45CA-AEDD-AFCC704E1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4A513D-42D9-412A-A02B-65E34CCE4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0D03E-DE33-4163-9CF3-1649A5D97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07B470-751D-4D36-968C-B460635A4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1A164-4BA0-443C-9896-060A931DE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61169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D6C947-F7B8-4D7F-85A0-88EFB6D9B2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E242B5-777A-4450-9D84-3685D1982F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E001D-0567-40AC-B789-B883A82B1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2AB09-6443-4457-8B5D-1DE394BD6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78B5D-F2FB-4D15-A486-A9161EB77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725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C82FAF-4ED7-4B35-B51F-251026552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C2D2EB-AC19-4B67-8B61-8DB5B528E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F8135C-16E0-45D4-B948-A45B5DF4D5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CAD5C-DDBD-45FE-A51F-9ABC7DE8AD94}" type="datetimeFigureOut">
              <a:rPr lang="fr-CA" smtClean="0"/>
              <a:t>2021-06-06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A7921-B04D-449F-BBB5-4C71C9AEDC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7D555-7697-4DB5-918D-D6A31BAF1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02521-F181-4CC0-9009-A6E4402CA51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4414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0F7F64-83F4-4F38-8F44-8644EC78C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80" y="0"/>
            <a:ext cx="122070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64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BB406-24A5-429F-B5A5-CC0B2C19B3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Le désordre versus la paix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BC1821-B3A8-49D0-95E6-5A214B3C53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1 Corinthiens 14. 26 - 40</a:t>
            </a:r>
          </a:p>
        </p:txBody>
      </p:sp>
    </p:spTree>
    <p:extLst>
      <p:ext uri="{BB962C8B-B14F-4D97-AF65-F5344CB8AC3E}">
        <p14:creationId xmlns:p14="http://schemas.microsoft.com/office/powerpoint/2010/main" val="3795513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AE7D9-8597-46AB-AD13-F72F1059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fr-CA" dirty="0"/>
              <a:t>Division du texte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9ED33-A6E4-498A-A4B0-D0AB7B506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rmAutofit fontScale="92500" lnSpcReduction="20000"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L’ordre spontané du verset 26 - 33a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endParaRPr lang="fr-C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silence des femmes durant l’évaluation de la prophétie 33b – 38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endParaRPr lang="fr-C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fr-C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apporte une conclusion en résumant l’essentiel sur le ministère de la parole 39 – 40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25092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7470-E8EC-4B8E-B836-B3667D5ED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fr-CA" dirty="0"/>
              <a:t>Les bénédictions et les malédictions de la parole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12E3A-FD2A-4FD8-AC3D-BF1727A5D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25563"/>
            <a:ext cx="12192000" cy="5032375"/>
          </a:xfrm>
        </p:spPr>
        <p:txBody>
          <a:bodyPr>
            <a:noAutofit/>
          </a:bodyPr>
          <a:lstStyle/>
          <a:p>
            <a:r>
              <a:rPr lang="fr-CA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 quelqu'un ne bronche point en paroles, c'est un homme parfait</a:t>
            </a:r>
          </a:p>
          <a:p>
            <a:endParaRPr lang="fr-CA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fr-CA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même les navires… sont dirigés par un très petit gouvernail, au gré du pilote</a:t>
            </a:r>
          </a:p>
          <a:p>
            <a:endParaRPr lang="fr-CA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fr-CA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 langue aussi est un feu; c'est le monde de l'iniquité</a:t>
            </a:r>
          </a:p>
          <a:p>
            <a:endParaRPr lang="fr-CA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fr-CA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mais la langue, aucun homme ne peut la dompter</a:t>
            </a:r>
          </a:p>
          <a:p>
            <a:endParaRPr lang="fr-CA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fr-CA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 la même bouche sortent la bénédiction et la malédiction. Il ne faut pas, mes frères, qu'il en soit ainsi.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02239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5731-B815-4D8F-9F9B-76E7CA7BA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txBody>
          <a:bodyPr/>
          <a:lstStyle/>
          <a:p>
            <a:r>
              <a:rPr lang="fr-CA" dirty="0"/>
              <a:t>Les problématiques que Paul tente de corriger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47403-4C7E-4BD6-B673-7C48E659F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24950"/>
            <a:ext cx="12192000" cy="5633049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 spontanéité ordonnée dans le but d’édifier V 26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Le parler en langues apporter par deux trois personnes tout au plus et interprété V 27 a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Pas d’interprète, pas de parler en langue V 28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Deux ou trois prophètes parlent et qu’ils soient jugés et si un autre a une révélation que le premier se taise. V 29, 30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Que les femmes se taisent dans les assemblées V 34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 elles veulent s’instruire, qu’elle demande à son mari à la maison. V 35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fr-C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Que tout se fasse avec bienséance et avec ordre V 40  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865839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D754C56D3ECE4DB7DC5FADCB5C3F66" ma:contentTypeVersion="8" ma:contentTypeDescription="Crée un document." ma:contentTypeScope="" ma:versionID="bcd552039999e17cff56479fd3e6373c">
  <xsd:schema xmlns:xsd="http://www.w3.org/2001/XMLSchema" xmlns:xs="http://www.w3.org/2001/XMLSchema" xmlns:p="http://schemas.microsoft.com/office/2006/metadata/properties" xmlns:ns2="3dc8ac93-2309-4fd9-8343-409255c1d737" xmlns:ns3="108d3e05-69d4-4c89-803b-4ee3f550301e" targetNamespace="http://schemas.microsoft.com/office/2006/metadata/properties" ma:root="true" ma:fieldsID="56bfd329f989eb7fac5558ca52874a56" ns2:_="" ns3:_="">
    <xsd:import namespace="3dc8ac93-2309-4fd9-8343-409255c1d737"/>
    <xsd:import namespace="108d3e05-69d4-4c89-803b-4ee3f550301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Test" minOccurs="0"/>
                <xsd:element ref="ns3:MediaServiceDateTaken" minOccurs="0"/>
                <xsd:element ref="ns3:Dat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c8ac93-2309-4fd9-8343-409255c1d7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Partagé avec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Partagé avec dé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8d3e05-69d4-4c89-803b-4ee3f55030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Test" ma:index="12" nillable="true" ma:displayName="Description" ma:internalName="Test">
      <xsd:simpleType>
        <xsd:restriction base="dms:Text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14" nillable="true" ma:displayName="Date" ma:format="DateOnly" ma:internalName="Date">
      <xsd:simpleType>
        <xsd:restriction base="dms:DateTime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st xmlns="108d3e05-69d4-4c89-803b-4ee3f550301e" xsi:nil="true"/>
    <Date xmlns="108d3e05-69d4-4c89-803b-4ee3f550301e" xsi:nil="true"/>
  </documentManagement>
</p:properties>
</file>

<file path=customXml/itemProps1.xml><?xml version="1.0" encoding="utf-8"?>
<ds:datastoreItem xmlns:ds="http://schemas.openxmlformats.org/officeDocument/2006/customXml" ds:itemID="{395D5FB3-374B-465F-84DB-90293E53A88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E188E9-9A6C-49F3-89D7-AA51C1DE41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dc8ac93-2309-4fd9-8343-409255c1d737"/>
    <ds:schemaRef ds:uri="108d3e05-69d4-4c89-803b-4ee3f55030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D7DFDCC-66F5-471D-8416-894EDCB6F5AB}">
  <ds:schemaRefs>
    <ds:schemaRef ds:uri="http://schemas.microsoft.com/office/2006/metadata/properties"/>
    <ds:schemaRef ds:uri="http://schemas.microsoft.com/office/infopath/2007/PartnerControls"/>
    <ds:schemaRef ds:uri="108d3e05-69d4-4c89-803b-4ee3f550301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239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Le désordre versus la paix</vt:lpstr>
      <vt:lpstr>Division du texte</vt:lpstr>
      <vt:lpstr>Les bénédictions et les malédictions de la parole</vt:lpstr>
      <vt:lpstr>Les problématiques que Paul tente de corriger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 Guay</dc:creator>
  <cp:lastModifiedBy>Denis Guay</cp:lastModifiedBy>
  <cp:revision>4</cp:revision>
  <dcterms:created xsi:type="dcterms:W3CDTF">2021-06-06T03:14:42Z</dcterms:created>
  <dcterms:modified xsi:type="dcterms:W3CDTF">2021-06-06T13:33:04Z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0x01010064D754C56D3ECE4DB7DC5FADCB5C3F66</vt:lpwstr>
  </property>
</Properties>
</file>