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6249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98441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5755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759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365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86507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2802205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343037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4207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999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574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579B2D4-53EA-4047-8233-990F74218B16}" type="datetimeFigureOut">
              <a:rPr lang="fr-CA" smtClean="0"/>
              <a:t>2019-01-26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914591B6-C810-4A7D-9A77-EEA33398027E}" type="slidenum">
              <a:rPr lang="fr-CA" smtClean="0"/>
              <a:t>‹#›</a:t>
            </a:fld>
            <a:endParaRPr lang="fr-CA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4642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BB5A303-658B-41CB-AE16-8ACB1613E023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5027387"/>
            <a:ext cx="12192001" cy="1830613"/>
          </a:xfrm>
          <a:solidFill>
            <a:schemeClr val="accent6">
              <a:lumMod val="60000"/>
              <a:lumOff val="40000"/>
            </a:schemeClr>
          </a:solidFill>
          <a:ln w="9525">
            <a:solidFill>
              <a:srgbClr val="FFC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CA" sz="60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passe par la sanctification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fr-CA" sz="60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Josué 5: 1-15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FD2671-ABFF-4D28-B5CE-D0DA82978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4087" cy="502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106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56290-7FE8-4293-9D46-606F01E2B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/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De quoi allons-nous parler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29B696-CD7B-4475-A644-E4F99D395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20040" lvl="1" indent="0">
              <a:buNone/>
            </a:pPr>
            <a:r>
              <a:rPr lang="fr-CA" sz="14400" dirty="0">
                <a:solidFill>
                  <a:schemeClr val="tx1"/>
                </a:solidFill>
              </a:rPr>
              <a:t>	</a:t>
            </a:r>
            <a:r>
              <a:rPr lang="fr-CA" sz="16000" dirty="0">
                <a:solidFill>
                  <a:schemeClr val="tx1"/>
                </a:solidFill>
              </a:rPr>
              <a:t>1-D’un nouveau départ.</a:t>
            </a:r>
          </a:p>
          <a:p>
            <a:pPr lvl="0"/>
            <a:endParaRPr lang="fr-CA" sz="160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fr-CA" sz="16000" dirty="0">
                <a:solidFill>
                  <a:schemeClr val="tx1"/>
                </a:solidFill>
              </a:rPr>
              <a:t>   	2-D’un peuple à part.</a:t>
            </a:r>
          </a:p>
          <a:p>
            <a:pPr lvl="0"/>
            <a:endParaRPr lang="fr-CA" sz="16000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fr-CA" sz="16000" dirty="0">
                <a:solidFill>
                  <a:schemeClr val="tx1"/>
                </a:solidFill>
              </a:rPr>
              <a:t>	3-D’un cœur à part.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11548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64105-B1B3-4DE1-A31A-0C2DC87485D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Un nouveau départ</a:t>
            </a:r>
            <a:b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</a:br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Gen 17: 7-11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EBD7862-4652-4C33-A163-9AA4FEFE94C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015863"/>
            <a:ext cx="12192000" cy="597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Je te rendrai fécond à l'infini, je ferai de toi des nations; et des rois sortiront de toi. V.6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 J'établirai mon alliance entre moi et toi, et tes descendants après toi, selon leurs générations: </a:t>
            </a:r>
            <a:r>
              <a:rPr kumimoji="0" lang="fr-FR" altLang="fr-FR" sz="28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ce sera une alliance perpétuelle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, </a:t>
            </a:r>
            <a:r>
              <a:rPr kumimoji="0" lang="fr-FR" altLang="fr-FR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en vertu de laquelle </a:t>
            </a:r>
            <a:r>
              <a:rPr kumimoji="0" lang="fr-FR" altLang="fr-FR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je serai ton Dieu et celui de ta postérité après toi. </a:t>
            </a:r>
            <a:r>
              <a:rPr kumimoji="0" lang="fr-FR" altLang="fr-FR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V.7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 </a:t>
            </a:r>
            <a:r>
              <a:rPr kumimoji="0" lang="fr-FR" altLang="fr-FR" sz="2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Je te donnerai, et à tes descendants après toi, le pays que tu habites comme étranger, tout le pays de Canaan, en possession perpétuelle,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 </a:t>
            </a:r>
            <a:r>
              <a:rPr kumimoji="0" lang="fr-FR" altLang="fr-FR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et je serai leur Dieu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rPr>
              <a:t>. V.8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 Dieu dit à Abraham: </a:t>
            </a:r>
            <a:r>
              <a:rPr kumimoji="0" lang="fr-FR" altLang="fr-FR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Toi, tu garderas mon alliance, toi et tes descendants après toi, selon leurs générations.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 C'est ici mon alliance, que vous garderez entre moi et vous, et ta postérité après toi: 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cs typeface="Times New Roman" panose="02020603050405020304" pitchFamily="18" charset="0"/>
              </a:rPr>
              <a:t>tout mâle parmi vous sera circoncis.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 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cs typeface="Times New Roman" panose="02020603050405020304" pitchFamily="18" charset="0"/>
              </a:rPr>
              <a:t>Vous vous circoncirez; et ce sera un signe d'alliance entre moi et vous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. V.11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668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5A249-25A3-441C-BDCD-6BC6B09926B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Une promesse encore effective en 2019</a:t>
            </a:r>
            <a:b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</a:br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Un peuple à part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50CD372-9134-4245-A1C9-540802D502C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878013"/>
            <a:ext cx="12192000" cy="424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Il se rappelle à toujours son alliance</a:t>
            </a:r>
            <a:r>
              <a:rPr kumimoji="0" lang="fr-FR" altLang="fr-FR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, Ses promesses pour mille générations,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0" i="0" u="none" strike="noStrike" cap="none" normalizeH="0" baseline="0" dirty="0" bmk="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L'alliance qu'il a traitée avec Abraham, Et le serment qu'il a fait à Isaac;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0" i="0" u="none" strike="noStrike" cap="none" normalizeH="0" baseline="0" dirty="0" bmk="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Il l'a érigée pour Jacob en loi, </a:t>
            </a:r>
            <a:r>
              <a:rPr kumimoji="0" lang="fr-FR" altLang="fr-FR" sz="3600" b="0" i="0" u="sng" strike="noStrike" cap="none" normalizeH="0" baseline="0" dirty="0" bmk="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Pour Israël en alliance éternelle</a:t>
            </a:r>
            <a:r>
              <a:rPr kumimoji="0" lang="fr-FR" altLang="fr-FR" sz="3600" b="0" i="0" u="none" strike="noStrike" cap="none" normalizeH="0" baseline="0" dirty="0" bmk="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, </a:t>
            </a:r>
          </a:p>
          <a:p>
            <a:pPr marL="457200" lvl="1" indent="-4572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fr-FR" altLang="fr-FR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Disant: Je te donnerai le pays de Canaan Comme héritage qui vous est échu.                                         </a:t>
            </a:r>
            <a:r>
              <a:rPr lang="fr-CA" sz="3600" dirty="0">
                <a:solidFill>
                  <a:schemeClr val="tx1"/>
                </a:solidFill>
              </a:rPr>
              <a:t>Psaume 105: 8-11</a:t>
            </a:r>
            <a:endParaRPr kumimoji="0" lang="fr-FR" altLang="fr-FR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734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2DEA98F6-B0D1-4679-A889-51DF70B1E428}"/>
              </a:ext>
            </a:extLst>
          </p:cNvPr>
          <p:cNvSpPr/>
          <p:nvPr/>
        </p:nvSpPr>
        <p:spPr>
          <a:xfrm>
            <a:off x="5324475" y="964416"/>
            <a:ext cx="1543049" cy="78080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55B2CFA-3982-4BAE-B117-C1F605735584}"/>
              </a:ext>
            </a:extLst>
          </p:cNvPr>
          <p:cNvSpPr/>
          <p:nvPr/>
        </p:nvSpPr>
        <p:spPr>
          <a:xfrm>
            <a:off x="4955722" y="334282"/>
            <a:ext cx="1543049" cy="7347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D14F91-C954-4C45-9A28-44999DD13D6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60803"/>
            <a:ext cx="12192000" cy="1739447"/>
          </a:xfrm>
        </p:spPr>
        <p:txBody>
          <a:bodyPr>
            <a:normAutofit fontScale="90000"/>
          </a:bodyPr>
          <a:lstStyle/>
          <a:p>
            <a:pPr algn="ctr"/>
            <a:r>
              <a:rPr lang="fr-CA" sz="49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Un cœur à part</a:t>
            </a:r>
            <a:b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</a:br>
            <a:r>
              <a:rPr lang="fr-CA" sz="4900" b="1" u="sng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circoncision du cœur </a:t>
            </a:r>
            <a:r>
              <a:rPr lang="fr-CA" sz="49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= la sanctification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BBD0ADA-8640-4BCE-A2B9-CDF667C90BF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862247"/>
            <a:ext cx="12192000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fr-FR" altLang="fr-FR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Le Juif, ce n'est pas celui qui en a les dehors; et la circoncision, ce n'est pas celle qui est visible dans la chair. </a:t>
            </a:r>
            <a:r>
              <a:rPr lang="fr-FR" altLang="fr-FR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Mais le Juif, c'est celui qui l'est intérieurement; </a:t>
            </a:r>
            <a:r>
              <a:rPr lang="fr-FR" altLang="fr-FR" sz="2800" b="1" dirty="0">
                <a:solidFill>
                  <a:srgbClr val="000000"/>
                </a:solidFill>
                <a:cs typeface="Times New Roman" panose="02020603050405020304" pitchFamily="18" charset="0"/>
              </a:rPr>
              <a:t>et </a:t>
            </a:r>
            <a:r>
              <a:rPr lang="fr-FR" altLang="fr-FR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la circoncision, c'est celle du cœur</a:t>
            </a:r>
            <a:r>
              <a:rPr lang="fr-FR" altLang="fr-FR" sz="2800" dirty="0">
                <a:solidFill>
                  <a:schemeClr val="tx1"/>
                </a:solidFill>
                <a:cs typeface="Times New Roman" panose="02020603050405020304" pitchFamily="18" charset="0"/>
              </a:rPr>
              <a:t>,</a:t>
            </a:r>
            <a:r>
              <a:rPr lang="fr-FR" altLang="fr-FR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 selon l'esprit et non selon la lettre. La louange de ce Juif ne vient pas des hommes, mais de Dieu.                              Romains 2: 28,29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CA" sz="2800" dirty="0">
                <a:solidFill>
                  <a:schemeClr val="tx1"/>
                </a:solidFill>
              </a:rPr>
              <a:t>Et c'est en lui que vous avez été circoncis d'une circoncision que la main n'a pas faite, </a:t>
            </a:r>
            <a:r>
              <a:rPr lang="fr-CA" sz="2800" b="1" dirty="0">
                <a:solidFill>
                  <a:schemeClr val="tx1"/>
                </a:solidFill>
              </a:rPr>
              <a:t>mais de la circoncision de Christ</a:t>
            </a:r>
            <a:r>
              <a:rPr lang="fr-CA" sz="2800" dirty="0">
                <a:solidFill>
                  <a:schemeClr val="tx1"/>
                </a:solidFill>
              </a:rPr>
              <a:t>, </a:t>
            </a:r>
            <a:r>
              <a:rPr lang="fr-CA" sz="2800" b="1" dirty="0">
                <a:solidFill>
                  <a:schemeClr val="tx1"/>
                </a:solidFill>
              </a:rPr>
              <a:t>qui consiste dans le dépouillement du corps de la chair</a:t>
            </a:r>
            <a:r>
              <a:rPr lang="fr-CA" sz="2800" dirty="0">
                <a:solidFill>
                  <a:schemeClr val="tx1"/>
                </a:solidFill>
              </a:rPr>
              <a:t>… Vous qui étiez morts par vos offenses et par l'incirconcision de votre chair, il vous a rendus à la vie avec lui…                                     Colossiens 2: 11</a:t>
            </a:r>
            <a:endParaRPr kumimoji="0" lang="fr-FR" altLang="fr-FR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94687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DFB9A-4853-4401-A46A-9F073309D77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55575"/>
            <a:ext cx="12192000" cy="1577975"/>
          </a:xfrm>
        </p:spPr>
        <p:txBody>
          <a:bodyPr>
            <a:normAutofit fontScale="90000"/>
          </a:bodyPr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Un cœur à part</a:t>
            </a:r>
            <a:b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</a:br>
            <a:r>
              <a:rPr lang="fr-CA" sz="40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circoncision du </a:t>
            </a:r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cœur</a:t>
            </a:r>
            <a:r>
              <a:rPr lang="fr-CA" sz="40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 = la circoncision de la pensée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5E7D08D-17C6-4924-A45B-4A42B90C19E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-57150" y="1779687"/>
            <a:ext cx="12192000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Mais, puisque celui qui vous a appelés est saint, vous aussi soyez saints dans toute votre conduite, selon qu'il est écrit dans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1 Pierre 1:16</a:t>
            </a: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Vous serez saints, car je suis saint.</a:t>
            </a: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sz="3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457200" marR="0" lvl="1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Lévitique   11:45</a:t>
            </a:r>
          </a:p>
          <a:p>
            <a:pPr marL="457200" marR="0" lvl="1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			19: 2</a:t>
            </a:r>
            <a:endParaRPr kumimoji="0" lang="fr-FR" altLang="fr-FR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		20:26 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		21:8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8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B186B-89AC-4754-B5CB-E6753CAD8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/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L’implication de la trinité dans la sanctification.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1469A-6B74-4592-A824-F9F8FCD7C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38400"/>
            <a:ext cx="11704271" cy="3651504"/>
          </a:xfrm>
        </p:spPr>
        <p:txBody>
          <a:bodyPr>
            <a:normAutofit fontScale="92500"/>
          </a:bodyPr>
          <a:lstStyle/>
          <a:p>
            <a:endParaRPr lang="fr-CA" sz="4000" dirty="0"/>
          </a:p>
          <a:p>
            <a:r>
              <a:rPr lang="fr-CA" sz="4000" dirty="0">
                <a:solidFill>
                  <a:schemeClr val="tx1"/>
                </a:solidFill>
              </a:rPr>
              <a:t>qui sont élus selon la prescience de </a:t>
            </a:r>
            <a:r>
              <a:rPr lang="fr-CA" sz="4000" b="1" u="sng" dirty="0">
                <a:solidFill>
                  <a:schemeClr val="tx1"/>
                </a:solidFill>
              </a:rPr>
              <a:t>Dieu le Père</a:t>
            </a:r>
            <a:r>
              <a:rPr lang="fr-CA" sz="4000" dirty="0">
                <a:solidFill>
                  <a:schemeClr val="tx1"/>
                </a:solidFill>
              </a:rPr>
              <a:t>, par la sanctification de </a:t>
            </a:r>
            <a:r>
              <a:rPr lang="fr-CA" sz="4000" b="1" u="sng" dirty="0">
                <a:solidFill>
                  <a:schemeClr val="tx1"/>
                </a:solidFill>
              </a:rPr>
              <a:t>l'Esprit</a:t>
            </a:r>
            <a:r>
              <a:rPr lang="fr-CA" sz="4000" dirty="0">
                <a:solidFill>
                  <a:schemeClr val="tx1"/>
                </a:solidFill>
              </a:rPr>
              <a:t>, afin qu'ils deviennent obéissants, et qu'ils participent à l'aspersion du sang de </a:t>
            </a:r>
            <a:r>
              <a:rPr lang="fr-CA" sz="4000" b="1" u="sng" dirty="0">
                <a:solidFill>
                  <a:schemeClr val="tx1"/>
                </a:solidFill>
              </a:rPr>
              <a:t>Jésus Christ</a:t>
            </a:r>
            <a:r>
              <a:rPr lang="fr-CA" sz="4000" dirty="0">
                <a:solidFill>
                  <a:schemeClr val="tx1"/>
                </a:solidFill>
              </a:rPr>
              <a:t>: que la grâce et la paix vous soient multipliées! 1 Pierre 1:2</a:t>
            </a:r>
          </a:p>
        </p:txBody>
      </p:sp>
    </p:spTree>
    <p:extLst>
      <p:ext uri="{BB962C8B-B14F-4D97-AF65-F5344CB8AC3E}">
        <p14:creationId xmlns:p14="http://schemas.microsoft.com/office/powerpoint/2010/main" val="239130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E631E-2122-496A-9E08-4CC2BBF09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/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sanctification et notre conduite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3529E26-370F-47E9-9EB8-16B8B58C1F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862247"/>
            <a:ext cx="12192000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200" b="1" i="0" u="none" strike="noStrike" cap="none" normalizeH="0" baseline="0" dirty="0">
              <a:ln>
                <a:noFill/>
              </a:ln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fr-FR" altLang="fr-FR" sz="2800" b="0" i="0" u="none" strike="noStrike" cap="none" normalizeH="0" baseline="0" dirty="0" bmk="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Au reste, frères, puisque vous avez appris de nous comment vous devez vous conduire et plaire à Dieu, et que c'est là ce que vous faites, nous vous prions et nous vous conjurons au nom du Seigneur Jésus de marcher à cet égard de progrès en progrès. </a:t>
            </a:r>
            <a:r>
              <a:rPr lang="fr-FR" altLang="fr-FR" sz="2800" dirty="0" bmk="">
                <a:solidFill>
                  <a:srgbClr val="000000"/>
                </a:solidFill>
                <a:cs typeface="Times New Roman" panose="02020603050405020304" pitchFamily="18" charset="0"/>
              </a:rPr>
              <a:t>Vous savez, en effet, quels préceptes nous vous avons donnés de la part du Seigneur Jésus. 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0" i="0" u="none" strike="noStrike" cap="none" normalizeH="0" baseline="0" dirty="0" bmk="">
              <a:ln>
                <a:noFill/>
              </a:ln>
              <a:solidFill>
                <a:srgbClr val="000000"/>
              </a:solidFill>
              <a:effectLst/>
              <a:cs typeface="Times New Roman" panose="02020603050405020304" pitchFamily="18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Ce que Dieu veut, c'est votre sanctification; </a:t>
            </a:r>
            <a:r>
              <a:rPr kumimoji="0" lang="fr-FR" altLang="fr-FR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Times New Roman" panose="02020603050405020304" pitchFamily="18" charset="0"/>
              </a:rPr>
              <a:t>c'est que vous vous absteniez de l'impudicité;                                                           1 Thess 4:1-3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091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2E942-1DC2-440C-8136-A0A4764DC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/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sanctification et notre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DA8B5-BB80-468F-8C01-11BA56B3D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38400"/>
            <a:ext cx="12192000" cy="3651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dirty="0"/>
              <a:t> </a:t>
            </a:r>
          </a:p>
          <a:p>
            <a:endParaRPr lang="fr-CA" sz="4000" dirty="0"/>
          </a:p>
          <a:p>
            <a:r>
              <a:rPr lang="fr-CA" sz="4000" dirty="0">
                <a:solidFill>
                  <a:schemeClr val="tx1"/>
                </a:solidFill>
              </a:rPr>
              <a:t>Si donc quelqu'un se conserve pur, en s'abstenant de ces choses, il sera un vase </a:t>
            </a:r>
            <a:r>
              <a:rPr lang="fr-CA" sz="4000" u="sng" dirty="0">
                <a:solidFill>
                  <a:schemeClr val="tx1"/>
                </a:solidFill>
              </a:rPr>
              <a:t>d'honneur, sanctifié, utile à son maître, propre à toute bonne œuvre.</a:t>
            </a:r>
            <a:r>
              <a:rPr lang="fr-CA" sz="4000" dirty="0">
                <a:solidFill>
                  <a:schemeClr val="tx1"/>
                </a:solidFill>
              </a:rPr>
              <a:t>  2 Tim 2: 21</a:t>
            </a:r>
          </a:p>
        </p:txBody>
      </p:sp>
    </p:spTree>
    <p:extLst>
      <p:ext uri="{BB962C8B-B14F-4D97-AF65-F5344CB8AC3E}">
        <p14:creationId xmlns:p14="http://schemas.microsoft.com/office/powerpoint/2010/main" val="379165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0F264-9D2D-433C-902C-8D4706AD3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/>
          <a:lstStyle/>
          <a:p>
            <a:pPr algn="ctr"/>
            <a:r>
              <a:rPr lang="fr-CA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sanctification et la parole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56E83-5194-43F4-88FC-F8C1E90BB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 fontScale="92500" lnSpcReduction="20000"/>
          </a:bodyPr>
          <a:lstStyle/>
          <a:p>
            <a:endParaRPr lang="fr-CA" dirty="0"/>
          </a:p>
          <a:p>
            <a:endParaRPr lang="fr-CA" dirty="0"/>
          </a:p>
          <a:p>
            <a:r>
              <a:rPr lang="fr-CA" sz="3200" dirty="0">
                <a:solidFill>
                  <a:schemeClr val="tx1"/>
                </a:solidFill>
              </a:rPr>
              <a:t>Sanctifie-les par ta vérité: ta parole est la vérité. Jean 17: 17</a:t>
            </a:r>
          </a:p>
          <a:p>
            <a:endParaRPr lang="fr-CA" sz="3200" dirty="0">
              <a:solidFill>
                <a:schemeClr val="tx1"/>
              </a:solidFill>
            </a:endParaRPr>
          </a:p>
          <a:p>
            <a:r>
              <a:rPr lang="fr-CA" sz="3200" dirty="0">
                <a:solidFill>
                  <a:schemeClr val="tx1"/>
                </a:solidFill>
              </a:rPr>
              <a:t>A la vue des actions des hommes, fidèle à la parole de tes lèvres, Je me tiens en garde contre la voie des violents. Psaume 17: 4</a:t>
            </a:r>
          </a:p>
          <a:p>
            <a:pPr marL="0" indent="0">
              <a:buNone/>
            </a:pPr>
            <a:r>
              <a:rPr lang="fr-CA" sz="3200" dirty="0">
                <a:solidFill>
                  <a:schemeClr val="tx1"/>
                </a:solidFill>
              </a:rPr>
              <a:t> </a:t>
            </a:r>
          </a:p>
          <a:p>
            <a:r>
              <a:rPr lang="fr-CA" sz="3200" dirty="0">
                <a:solidFill>
                  <a:schemeClr val="tx1"/>
                </a:solidFill>
              </a:rPr>
              <a:t>Comment le jeune homme rendra-t-il pur son sentier? En se dirigeant d'après ta parole. Psaume 119: 9</a:t>
            </a:r>
          </a:p>
        </p:txBody>
      </p:sp>
    </p:spTree>
    <p:extLst>
      <p:ext uri="{BB962C8B-B14F-4D97-AF65-F5344CB8AC3E}">
        <p14:creationId xmlns:p14="http://schemas.microsoft.com/office/powerpoint/2010/main" val="2107831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8D8F1-6D02-4FFF-9B32-D04E314C6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8345"/>
            <a:ext cx="12192000" cy="1560716"/>
          </a:xfrm>
        </p:spPr>
        <p:txBody>
          <a:bodyPr>
            <a:normAutofit/>
          </a:bodyPr>
          <a:lstStyle/>
          <a:p>
            <a:pPr algn="ctr"/>
            <a:r>
              <a:rPr lang="fr-CA" sz="40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L’amour que nous avons pour Dieu devrait nous porter à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2D8F2-007C-4BA6-A554-38CBEF76D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38400"/>
            <a:ext cx="12192000" cy="3651504"/>
          </a:xfrm>
        </p:spPr>
        <p:txBody>
          <a:bodyPr>
            <a:noAutofit/>
          </a:bodyPr>
          <a:lstStyle/>
          <a:p>
            <a:r>
              <a:rPr lang="fr-CA" sz="3200" dirty="0">
                <a:solidFill>
                  <a:schemeClr val="tx1"/>
                </a:solidFill>
              </a:rPr>
              <a:t>Livrez vos membres comme esclaves à la justice, pour arriver à la sainteté. 							Romains 6: 19c</a:t>
            </a:r>
          </a:p>
          <a:p>
            <a:pPr marL="0" indent="0">
              <a:buNone/>
            </a:pPr>
            <a:endParaRPr lang="fr-CA" sz="3200" dirty="0"/>
          </a:p>
          <a:p>
            <a:r>
              <a:rPr lang="fr-FR" altLang="fr-FR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Mais maintenant, étant affranchis du péché et devenus esclaves de Dieu, vous avez pour fruit la sainteté et pour fin la vie éternelle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 								 Romains 6:22</a:t>
            </a:r>
            <a:endParaRPr lang="fr-CA" sz="32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A7E380A-8901-43A3-8BE8-3343A702C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76999"/>
            <a:ext cx="26161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476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F547F-03D6-4C34-9157-5D9B2CCB7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" y="320333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fr-CA" sz="4000" b="1" dirty="0">
                <a:solidFill>
                  <a:schemeClr val="accent2">
                    <a:lumMod val="75000"/>
                  </a:schemeClr>
                </a:solidFill>
                <a:latin typeface="Century" panose="02040604050505020304" pitchFamily="18" charset="0"/>
              </a:rPr>
              <a:t>La meilleure année passe par une sanctification progressive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33485-1957-478F-8014-84A5D810A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2186329"/>
            <a:ext cx="12191999" cy="4351338"/>
          </a:xfrm>
        </p:spPr>
        <p:txBody>
          <a:bodyPr>
            <a:normAutofit fontScale="70000" lnSpcReduction="20000"/>
          </a:bodyPr>
          <a:lstStyle/>
          <a:p>
            <a:endParaRPr lang="fr-CA" dirty="0"/>
          </a:p>
          <a:p>
            <a:pPr marL="0" indent="0">
              <a:buNone/>
            </a:pPr>
            <a:r>
              <a:rPr lang="fr-CA" sz="3000" dirty="0">
                <a:solidFill>
                  <a:schemeClr val="tx1"/>
                </a:solidFill>
              </a:rPr>
              <a:t>        </a:t>
            </a:r>
            <a:r>
              <a:rPr lang="fr-CA" sz="3600" dirty="0">
                <a:solidFill>
                  <a:schemeClr val="tx1"/>
                </a:solidFill>
              </a:rPr>
              <a:t>Quels projets voudriez-vous placer devant Dieu dans le but d’être plus saint en 2019 ?</a:t>
            </a:r>
          </a:p>
          <a:p>
            <a:pPr marL="0" indent="0">
              <a:buNone/>
            </a:pPr>
            <a:endParaRPr lang="fr-CA" sz="3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3000" dirty="0">
                <a:solidFill>
                  <a:schemeClr val="tx1"/>
                </a:solidFill>
              </a:rPr>
              <a:t>            </a:t>
            </a:r>
            <a:r>
              <a:rPr lang="fr-CA" sz="3600" dirty="0">
                <a:solidFill>
                  <a:schemeClr val="tx1"/>
                </a:solidFill>
              </a:rPr>
              <a:t>1- Trouvez un domaine qui ralenti ou qui arrête votre sanctification.</a:t>
            </a:r>
          </a:p>
          <a:p>
            <a:endParaRPr lang="fr-CA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3600" dirty="0">
                <a:solidFill>
                  <a:schemeClr val="tx1"/>
                </a:solidFill>
              </a:rPr>
              <a:t>          2- Engagez-vous dans une solution devant Dieu.</a:t>
            </a:r>
          </a:p>
          <a:p>
            <a:endParaRPr lang="fr-CA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CA" sz="3600" dirty="0">
                <a:solidFill>
                  <a:schemeClr val="tx1"/>
                </a:solidFill>
              </a:rPr>
              <a:t>          3- Demandez à une personne en qui vous avez confiance de prier avec vous 	 	 	pour vos combats et pour rendre grâce à Dieu pour vos victoires.</a:t>
            </a:r>
          </a:p>
        </p:txBody>
      </p:sp>
    </p:spTree>
    <p:extLst>
      <p:ext uri="{BB962C8B-B14F-4D97-AF65-F5344CB8AC3E}">
        <p14:creationId xmlns:p14="http://schemas.microsoft.com/office/powerpoint/2010/main" val="2666561819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2290</TotalTime>
  <Words>646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Algerian</vt:lpstr>
      <vt:lpstr>Arial</vt:lpstr>
      <vt:lpstr>Calibri</vt:lpstr>
      <vt:lpstr>Century</vt:lpstr>
      <vt:lpstr>Century Schoolbook</vt:lpstr>
      <vt:lpstr>Corbel</vt:lpstr>
      <vt:lpstr>Times New Roman</vt:lpstr>
      <vt:lpstr>Feathered</vt:lpstr>
      <vt:lpstr>PowerPoint Presentation</vt:lpstr>
      <vt:lpstr>De quoi allons-nous parler</vt:lpstr>
      <vt:lpstr>Un nouveau départ Gen 17: 7-11</vt:lpstr>
      <vt:lpstr>Une promesse encore effective en 2019 Un peuple à part</vt:lpstr>
      <vt:lpstr>Un cœur à part La circoncision du cœur = la sanctification</vt:lpstr>
      <vt:lpstr>Un cœur à part La circoncision du cœur = la circoncision de la pensée</vt:lpstr>
      <vt:lpstr>L’implication de la trinité dans la sanctification.</vt:lpstr>
      <vt:lpstr>La sanctification et notre conduite</vt:lpstr>
      <vt:lpstr>La sanctification et notre service</vt:lpstr>
      <vt:lpstr>La sanctification et la parole</vt:lpstr>
      <vt:lpstr>L’amour que nous avons pour Dieu devrait nous porter à </vt:lpstr>
      <vt:lpstr>La meilleure année passe par une sanctification progressive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Guay</dc:creator>
  <cp:lastModifiedBy>Denis Guay</cp:lastModifiedBy>
  <cp:revision>36</cp:revision>
  <dcterms:created xsi:type="dcterms:W3CDTF">2019-01-22T20:48:33Z</dcterms:created>
  <dcterms:modified xsi:type="dcterms:W3CDTF">2019-01-27T00:28:26Z</dcterms:modified>
</cp:coreProperties>
</file>