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51" r:id="rId2"/>
    <p:sldMasterId id="2147483652" r:id="rId3"/>
    <p:sldMasterId id="2147483653" r:id="rId4"/>
    <p:sldMasterId id="2147483654" r:id="rId5"/>
    <p:sldMasterId id="2147483655" r:id="rId6"/>
    <p:sldMasterId id="2147483656" r:id="rId7"/>
    <p:sldMasterId id="2147483657" r:id="rId8"/>
    <p:sldMasterId id="2147483658" r:id="rId9"/>
    <p:sldMasterId id="2147483659" r:id="rId10"/>
    <p:sldMasterId id="2147483660" r:id="rId11"/>
    <p:sldMasterId id="2147483661" r:id="rId12"/>
  </p:sldMasterIdLst>
  <p:notesMasterIdLst>
    <p:notesMasterId r:id="rId42"/>
  </p:notesMasterIdLst>
  <p:handoutMasterIdLst>
    <p:handoutMasterId r:id="rId43"/>
  </p:handoutMasterIdLst>
  <p:sldIdLst>
    <p:sldId id="313" r:id="rId13"/>
    <p:sldId id="359" r:id="rId14"/>
    <p:sldId id="314" r:id="rId15"/>
    <p:sldId id="321" r:id="rId16"/>
    <p:sldId id="378" r:id="rId17"/>
    <p:sldId id="361" r:id="rId18"/>
    <p:sldId id="379" r:id="rId19"/>
    <p:sldId id="309" r:id="rId20"/>
    <p:sldId id="322" r:id="rId21"/>
    <p:sldId id="315" r:id="rId22"/>
    <p:sldId id="362" r:id="rId23"/>
    <p:sldId id="364" r:id="rId24"/>
    <p:sldId id="340" r:id="rId25"/>
    <p:sldId id="354" r:id="rId26"/>
    <p:sldId id="329" r:id="rId27"/>
    <p:sldId id="367" r:id="rId28"/>
    <p:sldId id="346" r:id="rId29"/>
    <p:sldId id="368" r:id="rId30"/>
    <p:sldId id="369" r:id="rId31"/>
    <p:sldId id="380" r:id="rId32"/>
    <p:sldId id="370" r:id="rId33"/>
    <p:sldId id="371" r:id="rId34"/>
    <p:sldId id="372" r:id="rId35"/>
    <p:sldId id="373" r:id="rId36"/>
    <p:sldId id="375" r:id="rId37"/>
    <p:sldId id="352" r:id="rId38"/>
    <p:sldId id="377" r:id="rId39"/>
    <p:sldId id="304" r:id="rId40"/>
    <p:sldId id="274" r:id="rId41"/>
  </p:sldIdLst>
  <p:sldSz cx="17340263" cy="9753600"/>
  <p:notesSz cx="6858000" cy="8994775"/>
  <p:defaultTextStyle>
    <a:defPPr>
      <a:defRPr lang="en-US"/>
    </a:defPPr>
    <a:lvl1pPr algn="ctr" rtl="0" fontAlgn="base">
      <a:spcBef>
        <a:spcPct val="0"/>
      </a:spcBef>
      <a:spcAft>
        <a:spcPct val="0"/>
      </a:spcAft>
      <a:defRPr sz="4200" kern="1200">
        <a:solidFill>
          <a:srgbClr val="FFFFFF"/>
        </a:solidFill>
        <a:latin typeface="Gill Sans" charset="0"/>
        <a:ea typeface="MS PGothic" pitchFamily="34" charset="-128"/>
        <a:cs typeface="+mn-cs"/>
        <a:sym typeface="Gill Sans" charset="0"/>
      </a:defRPr>
    </a:lvl1pPr>
    <a:lvl2pPr marL="457200" algn="ctr" rtl="0" fontAlgn="base">
      <a:spcBef>
        <a:spcPct val="0"/>
      </a:spcBef>
      <a:spcAft>
        <a:spcPct val="0"/>
      </a:spcAft>
      <a:defRPr sz="4200" kern="1200">
        <a:solidFill>
          <a:srgbClr val="FFFFFF"/>
        </a:solidFill>
        <a:latin typeface="Gill Sans" charset="0"/>
        <a:ea typeface="MS PGothic" pitchFamily="34" charset="-128"/>
        <a:cs typeface="+mn-cs"/>
        <a:sym typeface="Gill Sans" charset="0"/>
      </a:defRPr>
    </a:lvl2pPr>
    <a:lvl3pPr marL="914400" algn="ctr" rtl="0" fontAlgn="base">
      <a:spcBef>
        <a:spcPct val="0"/>
      </a:spcBef>
      <a:spcAft>
        <a:spcPct val="0"/>
      </a:spcAft>
      <a:defRPr sz="4200" kern="1200">
        <a:solidFill>
          <a:srgbClr val="FFFFFF"/>
        </a:solidFill>
        <a:latin typeface="Gill Sans" charset="0"/>
        <a:ea typeface="MS PGothic" pitchFamily="34" charset="-128"/>
        <a:cs typeface="+mn-cs"/>
        <a:sym typeface="Gill Sans" charset="0"/>
      </a:defRPr>
    </a:lvl3pPr>
    <a:lvl4pPr marL="1371600" algn="ctr" rtl="0" fontAlgn="base">
      <a:spcBef>
        <a:spcPct val="0"/>
      </a:spcBef>
      <a:spcAft>
        <a:spcPct val="0"/>
      </a:spcAft>
      <a:defRPr sz="4200" kern="1200">
        <a:solidFill>
          <a:srgbClr val="FFFFFF"/>
        </a:solidFill>
        <a:latin typeface="Gill Sans" charset="0"/>
        <a:ea typeface="MS PGothic" pitchFamily="34" charset="-128"/>
        <a:cs typeface="+mn-cs"/>
        <a:sym typeface="Gill Sans" charset="0"/>
      </a:defRPr>
    </a:lvl4pPr>
    <a:lvl5pPr marL="1828800" algn="ctr" rtl="0" fontAlgn="base">
      <a:spcBef>
        <a:spcPct val="0"/>
      </a:spcBef>
      <a:spcAft>
        <a:spcPct val="0"/>
      </a:spcAft>
      <a:defRPr sz="4200" kern="1200">
        <a:solidFill>
          <a:srgbClr val="FFFFFF"/>
        </a:solidFill>
        <a:latin typeface="Gill Sans" charset="0"/>
        <a:ea typeface="MS PGothic" pitchFamily="34" charset="-128"/>
        <a:cs typeface="+mn-cs"/>
        <a:sym typeface="Gill Sans" charset="0"/>
      </a:defRPr>
    </a:lvl5pPr>
    <a:lvl6pPr marL="2286000" algn="l" defTabSz="914400" rtl="0" eaLnBrk="1" latinLnBrk="0" hangingPunct="1">
      <a:defRPr sz="4200" kern="1200">
        <a:solidFill>
          <a:srgbClr val="FFFFFF"/>
        </a:solidFill>
        <a:latin typeface="Gill Sans" charset="0"/>
        <a:ea typeface="MS PGothic" pitchFamily="34" charset="-128"/>
        <a:cs typeface="+mn-cs"/>
        <a:sym typeface="Gill Sans" charset="0"/>
      </a:defRPr>
    </a:lvl6pPr>
    <a:lvl7pPr marL="2743200" algn="l" defTabSz="914400" rtl="0" eaLnBrk="1" latinLnBrk="0" hangingPunct="1">
      <a:defRPr sz="4200" kern="1200">
        <a:solidFill>
          <a:srgbClr val="FFFFFF"/>
        </a:solidFill>
        <a:latin typeface="Gill Sans" charset="0"/>
        <a:ea typeface="MS PGothic" pitchFamily="34" charset="-128"/>
        <a:cs typeface="+mn-cs"/>
        <a:sym typeface="Gill Sans" charset="0"/>
      </a:defRPr>
    </a:lvl7pPr>
    <a:lvl8pPr marL="3200400" algn="l" defTabSz="914400" rtl="0" eaLnBrk="1" latinLnBrk="0" hangingPunct="1">
      <a:defRPr sz="4200" kern="1200">
        <a:solidFill>
          <a:srgbClr val="FFFFFF"/>
        </a:solidFill>
        <a:latin typeface="Gill Sans" charset="0"/>
        <a:ea typeface="MS PGothic" pitchFamily="34" charset="-128"/>
        <a:cs typeface="+mn-cs"/>
        <a:sym typeface="Gill Sans" charset="0"/>
      </a:defRPr>
    </a:lvl8pPr>
    <a:lvl9pPr marL="3657600" algn="l" defTabSz="914400" rtl="0" eaLnBrk="1" latinLnBrk="0" hangingPunct="1">
      <a:defRPr sz="4200" kern="1200">
        <a:solidFill>
          <a:srgbClr val="FFFFFF"/>
        </a:solidFill>
        <a:latin typeface="Gill Sans" charset="0"/>
        <a:ea typeface="MS PGothic" pitchFamily="34" charset="-128"/>
        <a:cs typeface="+mn-cs"/>
        <a:sym typeface="Gill Sans" charset="0"/>
      </a:defRPr>
    </a:lvl9pPr>
  </p:defaultTextStyle>
  <p:extLst>
    <p:ext uri="{EFAFB233-063F-42B5-8137-9DF3F51BA10A}">
      <p15:sldGuideLst xmlns:p15="http://schemas.microsoft.com/office/powerpoint/2012/main">
        <p15:guide id="1" orient="horz" pos="3072" userDrawn="1">
          <p15:clr>
            <a:srgbClr val="A4A3A4"/>
          </p15:clr>
        </p15:guide>
        <p15:guide id="2" pos="546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Style moyen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E171933-4619-4E11-9A3F-F7608DF75F80}" styleName="Style moyen 1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846" y="78"/>
      </p:cViewPr>
      <p:guideLst>
        <p:guide orient="horz" pos="3072"/>
        <p:guide pos="546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3" Type="http://schemas.openxmlformats.org/officeDocument/2006/relationships/slideMaster" Target="slideMasters/slideMaster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49263"/>
          </a:xfrm>
          <a:prstGeom prst="rect">
            <a:avLst/>
          </a:prstGeom>
          <a:noFill/>
          <a:ln w="9525">
            <a:noFill/>
            <a:miter lim="800000"/>
            <a:headEnd/>
            <a:tailEnd/>
          </a:ln>
          <a:effectLst/>
        </p:spPr>
        <p:txBody>
          <a:bodyPr vert="horz" wrap="square" lIns="85844" tIns="42922" rIns="85844" bIns="42922" numCol="1" anchor="t" anchorCtr="0" compatLnSpc="1">
            <a:prstTxWarp prst="textNoShape">
              <a:avLst/>
            </a:prstTxWarp>
          </a:bodyPr>
          <a:lstStyle>
            <a:lvl1pPr algn="l">
              <a:defRPr sz="1100">
                <a:solidFill>
                  <a:schemeClr val="tx1"/>
                </a:solidFill>
                <a:ea typeface="+mn-ea"/>
              </a:defRPr>
            </a:lvl1pPr>
          </a:lstStyle>
          <a:p>
            <a:pPr>
              <a:defRPr/>
            </a:pPr>
            <a:endParaRPr lang="fr-CA"/>
          </a:p>
        </p:txBody>
      </p:sp>
      <p:sp>
        <p:nvSpPr>
          <p:cNvPr id="33795" name="Rectangle 3"/>
          <p:cNvSpPr>
            <a:spLocks noGrp="1" noChangeArrowheads="1"/>
          </p:cNvSpPr>
          <p:nvPr>
            <p:ph type="dt" sz="quarter" idx="1"/>
          </p:nvPr>
        </p:nvSpPr>
        <p:spPr bwMode="auto">
          <a:xfrm>
            <a:off x="3884613" y="0"/>
            <a:ext cx="2971800" cy="449263"/>
          </a:xfrm>
          <a:prstGeom prst="rect">
            <a:avLst/>
          </a:prstGeom>
          <a:noFill/>
          <a:ln w="9525">
            <a:noFill/>
            <a:miter lim="800000"/>
            <a:headEnd/>
            <a:tailEnd/>
          </a:ln>
          <a:effectLst/>
        </p:spPr>
        <p:txBody>
          <a:bodyPr vert="horz" wrap="square" lIns="85844" tIns="42922" rIns="85844" bIns="42922" numCol="1" anchor="t" anchorCtr="0" compatLnSpc="1">
            <a:prstTxWarp prst="textNoShape">
              <a:avLst/>
            </a:prstTxWarp>
          </a:bodyPr>
          <a:lstStyle>
            <a:lvl1pPr algn="r">
              <a:defRPr sz="1100">
                <a:solidFill>
                  <a:schemeClr val="tx1"/>
                </a:solidFill>
                <a:ea typeface="+mn-ea"/>
              </a:defRPr>
            </a:lvl1pPr>
          </a:lstStyle>
          <a:p>
            <a:pPr>
              <a:defRPr/>
            </a:pPr>
            <a:endParaRPr lang="fr-CA"/>
          </a:p>
        </p:txBody>
      </p:sp>
      <p:sp>
        <p:nvSpPr>
          <p:cNvPr id="33796" name="Rectangle 4"/>
          <p:cNvSpPr>
            <a:spLocks noGrp="1" noChangeArrowheads="1"/>
          </p:cNvSpPr>
          <p:nvPr>
            <p:ph type="ftr" sz="quarter" idx="2"/>
          </p:nvPr>
        </p:nvSpPr>
        <p:spPr bwMode="auto">
          <a:xfrm>
            <a:off x="0" y="8543925"/>
            <a:ext cx="2971800" cy="449263"/>
          </a:xfrm>
          <a:prstGeom prst="rect">
            <a:avLst/>
          </a:prstGeom>
          <a:noFill/>
          <a:ln w="9525">
            <a:noFill/>
            <a:miter lim="800000"/>
            <a:headEnd/>
            <a:tailEnd/>
          </a:ln>
          <a:effectLst/>
        </p:spPr>
        <p:txBody>
          <a:bodyPr vert="horz" wrap="square" lIns="85844" tIns="42922" rIns="85844" bIns="42922" numCol="1" anchor="b" anchorCtr="0" compatLnSpc="1">
            <a:prstTxWarp prst="textNoShape">
              <a:avLst/>
            </a:prstTxWarp>
          </a:bodyPr>
          <a:lstStyle>
            <a:lvl1pPr algn="l">
              <a:defRPr sz="1100">
                <a:solidFill>
                  <a:schemeClr val="tx1"/>
                </a:solidFill>
                <a:ea typeface="+mn-ea"/>
              </a:defRPr>
            </a:lvl1pPr>
          </a:lstStyle>
          <a:p>
            <a:pPr>
              <a:defRPr/>
            </a:pPr>
            <a:endParaRPr lang="fr-CA"/>
          </a:p>
        </p:txBody>
      </p:sp>
      <p:sp>
        <p:nvSpPr>
          <p:cNvPr id="33797" name="Rectangle 5"/>
          <p:cNvSpPr>
            <a:spLocks noGrp="1" noChangeArrowheads="1"/>
          </p:cNvSpPr>
          <p:nvPr>
            <p:ph type="sldNum" sz="quarter" idx="3"/>
          </p:nvPr>
        </p:nvSpPr>
        <p:spPr bwMode="auto">
          <a:xfrm>
            <a:off x="3884613" y="8543925"/>
            <a:ext cx="2971800" cy="449263"/>
          </a:xfrm>
          <a:prstGeom prst="rect">
            <a:avLst/>
          </a:prstGeom>
          <a:noFill/>
          <a:ln w="9525">
            <a:noFill/>
            <a:miter lim="800000"/>
            <a:headEnd/>
            <a:tailEnd/>
          </a:ln>
          <a:effectLst/>
        </p:spPr>
        <p:txBody>
          <a:bodyPr vert="horz" wrap="square" lIns="85844" tIns="42922" rIns="85844" bIns="42922" numCol="1" anchor="b" anchorCtr="0" compatLnSpc="1">
            <a:prstTxWarp prst="textNoShape">
              <a:avLst/>
            </a:prstTxWarp>
          </a:bodyPr>
          <a:lstStyle>
            <a:lvl1pPr algn="r">
              <a:defRPr sz="1100">
                <a:solidFill>
                  <a:schemeClr val="tx1"/>
                </a:solidFill>
              </a:defRPr>
            </a:lvl1pPr>
          </a:lstStyle>
          <a:p>
            <a:fld id="{95253B67-07EC-418D-93E1-597232D558E9}" type="slidenum">
              <a:rPr lang="fr-CA"/>
              <a:pPr/>
              <a:t>‹N°›</a:t>
            </a:fld>
            <a:endParaRPr lang="fr-CA"/>
          </a:p>
        </p:txBody>
      </p:sp>
    </p:spTree>
    <p:extLst>
      <p:ext uri="{BB962C8B-B14F-4D97-AF65-F5344CB8AC3E}">
        <p14:creationId xmlns:p14="http://schemas.microsoft.com/office/powerpoint/2010/main" val="19133320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49263"/>
          </a:xfrm>
          <a:prstGeom prst="rect">
            <a:avLst/>
          </a:prstGeom>
        </p:spPr>
        <p:txBody>
          <a:bodyPr vert="horz" lIns="85844" tIns="42922" rIns="85844" bIns="42922" rtlCol="0"/>
          <a:lstStyle>
            <a:lvl1pPr algn="l">
              <a:defRPr sz="1100">
                <a:ea typeface="+mn-ea"/>
              </a:defRPr>
            </a:lvl1pPr>
          </a:lstStyle>
          <a:p>
            <a:pPr>
              <a:defRPr/>
            </a:pPr>
            <a:endParaRPr lang="fr-CA"/>
          </a:p>
        </p:txBody>
      </p:sp>
      <p:sp>
        <p:nvSpPr>
          <p:cNvPr id="3" name="Espace réservé de la date 2"/>
          <p:cNvSpPr>
            <a:spLocks noGrp="1"/>
          </p:cNvSpPr>
          <p:nvPr>
            <p:ph type="dt" idx="1"/>
          </p:nvPr>
        </p:nvSpPr>
        <p:spPr>
          <a:xfrm>
            <a:off x="3884613" y="0"/>
            <a:ext cx="2971800" cy="449263"/>
          </a:xfrm>
          <a:prstGeom prst="rect">
            <a:avLst/>
          </a:prstGeom>
        </p:spPr>
        <p:txBody>
          <a:bodyPr vert="horz" wrap="square" lIns="85844" tIns="42922" rIns="85844" bIns="42922" numCol="1" anchor="t" anchorCtr="0" compatLnSpc="1">
            <a:prstTxWarp prst="textNoShape">
              <a:avLst/>
            </a:prstTxWarp>
          </a:bodyPr>
          <a:lstStyle>
            <a:lvl1pPr algn="r">
              <a:defRPr sz="1100"/>
            </a:lvl1pPr>
          </a:lstStyle>
          <a:p>
            <a:fld id="{EF01AB68-7398-4297-8C99-A4089092F094}" type="datetimeFigureOut">
              <a:rPr lang="fr-CA"/>
              <a:pPr/>
              <a:t>2023-04-09</a:t>
            </a:fld>
            <a:endParaRPr lang="fr-CA"/>
          </a:p>
        </p:txBody>
      </p:sp>
      <p:sp>
        <p:nvSpPr>
          <p:cNvPr id="4" name="Espace réservé de l'image des diapositives 3"/>
          <p:cNvSpPr>
            <a:spLocks noGrp="1" noRot="1" noChangeAspect="1"/>
          </p:cNvSpPr>
          <p:nvPr>
            <p:ph type="sldImg" idx="2"/>
          </p:nvPr>
        </p:nvSpPr>
        <p:spPr>
          <a:xfrm>
            <a:off x="433388" y="674688"/>
            <a:ext cx="5992812" cy="3371850"/>
          </a:xfrm>
          <a:prstGeom prst="rect">
            <a:avLst/>
          </a:prstGeom>
          <a:noFill/>
          <a:ln w="12700">
            <a:solidFill>
              <a:prstClr val="black"/>
            </a:solidFill>
          </a:ln>
        </p:spPr>
        <p:txBody>
          <a:bodyPr vert="horz" lIns="85844" tIns="42922" rIns="85844" bIns="42922" rtlCol="0" anchor="ctr"/>
          <a:lstStyle/>
          <a:p>
            <a:pPr lvl="0"/>
            <a:endParaRPr lang="fr-CA" noProof="0"/>
          </a:p>
        </p:txBody>
      </p:sp>
      <p:sp>
        <p:nvSpPr>
          <p:cNvPr id="5" name="Espace réservé des commentaires 4"/>
          <p:cNvSpPr>
            <a:spLocks noGrp="1"/>
          </p:cNvSpPr>
          <p:nvPr>
            <p:ph type="body" sz="quarter" idx="3"/>
          </p:nvPr>
        </p:nvSpPr>
        <p:spPr>
          <a:xfrm>
            <a:off x="685800" y="4271963"/>
            <a:ext cx="5486400" cy="4048125"/>
          </a:xfrm>
          <a:prstGeom prst="rect">
            <a:avLst/>
          </a:prstGeom>
        </p:spPr>
        <p:txBody>
          <a:bodyPr vert="horz" wrap="square" lIns="85844" tIns="42922" rIns="85844" bIns="42922" numCol="1" anchor="t" anchorCtr="0" compatLnSpc="1">
            <a:prstTxWarp prst="textNoShape">
              <a:avLst/>
            </a:prstTxWarp>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543925"/>
            <a:ext cx="2971800" cy="449263"/>
          </a:xfrm>
          <a:prstGeom prst="rect">
            <a:avLst/>
          </a:prstGeom>
        </p:spPr>
        <p:txBody>
          <a:bodyPr vert="horz" lIns="85844" tIns="42922" rIns="85844" bIns="42922" rtlCol="0" anchor="b"/>
          <a:lstStyle>
            <a:lvl1pPr algn="l">
              <a:defRPr sz="1100">
                <a:ea typeface="+mn-ea"/>
              </a:defRPr>
            </a:lvl1pPr>
          </a:lstStyle>
          <a:p>
            <a:pPr>
              <a:defRPr/>
            </a:pPr>
            <a:endParaRPr lang="fr-CA"/>
          </a:p>
        </p:txBody>
      </p:sp>
      <p:sp>
        <p:nvSpPr>
          <p:cNvPr id="7" name="Espace réservé du numéro de diapositive 6"/>
          <p:cNvSpPr>
            <a:spLocks noGrp="1"/>
          </p:cNvSpPr>
          <p:nvPr>
            <p:ph type="sldNum" sz="quarter" idx="5"/>
          </p:nvPr>
        </p:nvSpPr>
        <p:spPr>
          <a:xfrm>
            <a:off x="3884613" y="8543925"/>
            <a:ext cx="2971800" cy="449263"/>
          </a:xfrm>
          <a:prstGeom prst="rect">
            <a:avLst/>
          </a:prstGeom>
        </p:spPr>
        <p:txBody>
          <a:bodyPr vert="horz" wrap="square" lIns="85844" tIns="42922" rIns="85844" bIns="42922" numCol="1" anchor="b" anchorCtr="0" compatLnSpc="1">
            <a:prstTxWarp prst="textNoShape">
              <a:avLst/>
            </a:prstTxWarp>
          </a:bodyPr>
          <a:lstStyle>
            <a:lvl1pPr algn="r">
              <a:defRPr sz="1100"/>
            </a:lvl1pPr>
          </a:lstStyle>
          <a:p>
            <a:fld id="{060F5C55-C6F0-40CB-97A4-7BB9FA58AADF}" type="slidenum">
              <a:rPr lang="fr-CA"/>
              <a:pPr/>
              <a:t>‹N°›</a:t>
            </a:fld>
            <a:endParaRPr lang="fr-CA"/>
          </a:p>
        </p:txBody>
      </p:sp>
    </p:spTree>
    <p:extLst>
      <p:ext uri="{BB962C8B-B14F-4D97-AF65-F5344CB8AC3E}">
        <p14:creationId xmlns:p14="http://schemas.microsoft.com/office/powerpoint/2010/main" val="16981961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1693385" y="2768600"/>
            <a:ext cx="6875143"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8771735" y="2768600"/>
            <a:ext cx="6875143"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158505" y="254000"/>
            <a:ext cx="3488373" cy="8229600"/>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1693385" y="254000"/>
            <a:ext cx="10261913" cy="82296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a:prstGeom prst="rect">
            <a:avLst/>
          </a:prstGeo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a:prstGeom prst="rect">
            <a:avLst/>
          </a:prstGeo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1693385" y="1270000"/>
            <a:ext cx="6875143" cy="721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8771735" y="1270000"/>
            <a:ext cx="6875143" cy="721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p>
            <a:r>
              <a:rPr lang="fr-FR"/>
              <a:t>Cliquez pour modifier le style du titre</a:t>
            </a:r>
            <a:endParaRPr lang="fr-CA"/>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a:prstGeom prst="rect">
            <a:avLst/>
          </a:prstGeo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a:prstGeom prst="rect">
            <a:avLst/>
          </a:prstGeo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571268" y="390526"/>
            <a:ext cx="3901135" cy="8093075"/>
          </a:xfrm>
          <a:prstGeom prst="rect">
            <a:avLst/>
          </a:prstGeo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390526"/>
            <a:ext cx="11500202" cy="809307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a:xfrm>
            <a:off x="867860" y="2276476"/>
            <a:ext cx="15604543" cy="6435725"/>
          </a:xfrm>
          <a:prstGeom prst="rect">
            <a:avLst/>
          </a:prstGeo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867860" y="2276476"/>
            <a:ext cx="7700669"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8771735" y="2276476"/>
            <a:ext cx="7700669"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2276476"/>
            <a:ext cx="15604543" cy="6435725"/>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571268" y="2276476"/>
            <a:ext cx="3901135" cy="6791325"/>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2276476"/>
            <a:ext cx="11500202" cy="6791325"/>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a:xfrm>
            <a:off x="867860" y="2276476"/>
            <a:ext cx="15604543" cy="6435725"/>
          </a:xfrm>
          <a:prstGeom prst="rect">
            <a:avLst/>
          </a:prstGeo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867860" y="2276476"/>
            <a:ext cx="7700669"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8771735" y="2276476"/>
            <a:ext cx="7700669"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2276476"/>
            <a:ext cx="15604543" cy="6435725"/>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571268" y="2276476"/>
            <a:ext cx="3901135" cy="6791325"/>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2276476"/>
            <a:ext cx="11500202" cy="6791325"/>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846693" y="4902200"/>
            <a:ext cx="3810116" cy="330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4860015" y="4902200"/>
            <a:ext cx="3810116" cy="330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14272" y="1524000"/>
            <a:ext cx="1955860" cy="6680200"/>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46693" y="1524000"/>
            <a:ext cx="5664373" cy="66802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846693" y="4902200"/>
            <a:ext cx="3810116" cy="330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4860015" y="4902200"/>
            <a:ext cx="3810116" cy="330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14272" y="1524000"/>
            <a:ext cx="1955860" cy="6680200"/>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46693" y="1524000"/>
            <a:ext cx="5664373" cy="66802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a:xfrm>
            <a:off x="867860" y="2276476"/>
            <a:ext cx="15604543" cy="6435725"/>
          </a:xfrm>
          <a:prstGeom prst="rect">
            <a:avLst/>
          </a:prstGeo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867860" y="2276476"/>
            <a:ext cx="7700669"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8771735" y="2276476"/>
            <a:ext cx="7700669"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2276476"/>
            <a:ext cx="15604543" cy="6435725"/>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571268" y="2276476"/>
            <a:ext cx="3901135" cy="6435725"/>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2276476"/>
            <a:ext cx="11500202" cy="6435725"/>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a:prstGeom prst="rect">
            <a:avLst/>
          </a:prstGeo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p>
            <a:r>
              <a:rPr lang="fr-FR"/>
              <a:t>Cliquez pour modifier le style du titre</a:t>
            </a:r>
            <a:endParaRPr lang="fr-CA"/>
          </a:p>
        </p:txBody>
      </p:sp>
      <p:sp>
        <p:nvSpPr>
          <p:cNvPr id="3" name="Espace réservé du contenu 2"/>
          <p:cNvSpPr>
            <a:spLocks noGrp="1"/>
          </p:cNvSpPr>
          <p:nvPr>
            <p:ph idx="1"/>
          </p:nvPr>
        </p:nvSpPr>
        <p:spPr>
          <a:xfrm>
            <a:off x="867860" y="2276476"/>
            <a:ext cx="15604543" cy="6435725"/>
          </a:xfrm>
          <a:prstGeom prst="rect">
            <a:avLst/>
          </a:prstGeo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a:prstGeom prst="rect">
            <a:avLst/>
          </a:prstGeo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867860" y="2276476"/>
            <a:ext cx="7700669"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8771735" y="2276476"/>
            <a:ext cx="7700669"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p>
            <a:r>
              <a:rPr lang="fr-FR"/>
              <a:t>Cliquez pour modifier le style du titre</a:t>
            </a:r>
            <a:endParaRPr lang="fr-CA"/>
          </a:p>
        </p:txBody>
      </p:sp>
    </p:spTree>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a:prstGeom prst="rect">
            <a:avLst/>
          </a:prstGeo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a:prstGeom prst="rect">
            <a:avLst/>
          </a:prstGeo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a:prstGeom prst="rect">
            <a:avLst/>
          </a:prstGeom>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2276476"/>
            <a:ext cx="15604543" cy="6435725"/>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571268" y="390526"/>
            <a:ext cx="3901135" cy="8321675"/>
          </a:xfrm>
          <a:prstGeom prst="rect">
            <a:avLst/>
          </a:prstGeo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867860" y="390526"/>
            <a:ext cx="11500202" cy="8321675"/>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1693385" y="2768600"/>
            <a:ext cx="3259766"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5156358" y="2768600"/>
            <a:ext cx="3259766"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158505" y="254000"/>
            <a:ext cx="3488373" cy="8229600"/>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1693385" y="254000"/>
            <a:ext cx="10261913" cy="82296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1693385" y="2768600"/>
            <a:ext cx="6875143"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8771735" y="2768600"/>
            <a:ext cx="6875143"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158505" y="254000"/>
            <a:ext cx="3488373" cy="8229600"/>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1693385" y="254000"/>
            <a:ext cx="10261913" cy="82296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10363516" y="2768600"/>
            <a:ext cx="2540078"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13106800" y="2768600"/>
            <a:ext cx="2540078"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158505" y="254000"/>
            <a:ext cx="3488373" cy="8229600"/>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1693385" y="254000"/>
            <a:ext cx="10261913" cy="82296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99673" y="3030539"/>
            <a:ext cx="14740917" cy="2090737"/>
          </a:xfrm>
        </p:spPr>
        <p:txBody>
          <a:bodyPr/>
          <a:lstStyle/>
          <a:p>
            <a:r>
              <a:rPr lang="fr-FR"/>
              <a:t>Cliquez pour modifier le style du titre</a:t>
            </a:r>
            <a:endParaRPr lang="fr-CA"/>
          </a:p>
        </p:txBody>
      </p:sp>
      <p:sp>
        <p:nvSpPr>
          <p:cNvPr id="3" name="Sous-titre 2"/>
          <p:cNvSpPr>
            <a:spLocks noGrp="1"/>
          </p:cNvSpPr>
          <p:nvPr>
            <p:ph type="subTitle" idx="1"/>
          </p:nvPr>
        </p:nvSpPr>
        <p:spPr>
          <a:xfrm>
            <a:off x="2601464" y="5527676"/>
            <a:ext cx="12137337"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Tree>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369526" y="6267450"/>
            <a:ext cx="14738800" cy="1936750"/>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1369526" y="4133850"/>
            <a:ext cx="14738800"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1693385" y="2768600"/>
            <a:ext cx="3259766"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5156358" y="2768600"/>
            <a:ext cx="3259766"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67860" y="390525"/>
            <a:ext cx="15604543" cy="1625600"/>
          </a:xfrm>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867861" y="2182814"/>
            <a:ext cx="7660451"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67861" y="3092450"/>
            <a:ext cx="7660451"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8807721" y="2182814"/>
            <a:ext cx="766468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8807721" y="3092450"/>
            <a:ext cx="766468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Tree>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67860" y="388939"/>
            <a:ext cx="5704592" cy="1652587"/>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6779891" y="388938"/>
            <a:ext cx="969251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67860" y="2041526"/>
            <a:ext cx="5704592"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399471" y="6827838"/>
            <a:ext cx="10403735" cy="806450"/>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3399471" y="871539"/>
            <a:ext cx="10403735"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sym typeface="Gill Sans" charset="0"/>
            </a:endParaRPr>
          </a:p>
        </p:txBody>
      </p:sp>
      <p:sp>
        <p:nvSpPr>
          <p:cNvPr id="4" name="Espace réservé du texte 3"/>
          <p:cNvSpPr>
            <a:spLocks noGrp="1"/>
          </p:cNvSpPr>
          <p:nvPr>
            <p:ph type="body" sz="half" idx="2"/>
          </p:nvPr>
        </p:nvSpPr>
        <p:spPr>
          <a:xfrm>
            <a:off x="3399471" y="7634288"/>
            <a:ext cx="10403735"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2158505" y="254000"/>
            <a:ext cx="3488373" cy="8229600"/>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1693385" y="254000"/>
            <a:ext cx="10261913" cy="82296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2.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2.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2.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2.jpe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2.jpe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1693385" y="254000"/>
            <a:ext cx="13953493" cy="24384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1027" name="Rectangle 2"/>
          <p:cNvSpPr>
            <a:spLocks noGrp="1" noChangeArrowheads="1"/>
          </p:cNvSpPr>
          <p:nvPr>
            <p:ph type="body" idx="1"/>
          </p:nvPr>
        </p:nvSpPr>
        <p:spPr bwMode="auto">
          <a:xfrm>
            <a:off x="1693385" y="2768600"/>
            <a:ext cx="13953493" cy="57150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8382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cs typeface="+mn-cs"/>
          <a:sym typeface="Gill Sans" charset="0"/>
        </a:defRPr>
      </a:lvl1pPr>
      <a:lvl2pPr marL="12827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sym typeface="Gill Sans" charset="0"/>
        </a:defRPr>
      </a:lvl2pPr>
      <a:lvl3pPr marL="17272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sym typeface="Gill Sans" charset="0"/>
        </a:defRPr>
      </a:lvl3pPr>
      <a:lvl4pPr marL="21717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sym typeface="Gill Sans" charset="0"/>
        </a:defRPr>
      </a:lvl4pPr>
      <a:lvl5pPr marL="26162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sym typeface="Gill Sans" charset="0"/>
        </a:defRPr>
      </a:lvl5pPr>
      <a:lvl6pPr marL="3073400" indent="-571500" algn="l" rtl="0" fontAlgn="base">
        <a:spcBef>
          <a:spcPts val="2400"/>
        </a:spcBef>
        <a:spcAft>
          <a:spcPct val="0"/>
        </a:spcAft>
        <a:buSzPct val="171000"/>
        <a:buFont typeface="Gill Sans" charset="0"/>
        <a:buChar char="•"/>
        <a:defRPr sz="4200">
          <a:solidFill>
            <a:schemeClr val="tx1"/>
          </a:solidFill>
          <a:latin typeface="+mn-lt"/>
          <a:sym typeface="Gill Sans" charset="0"/>
        </a:defRPr>
      </a:lvl6pPr>
      <a:lvl7pPr marL="3530600" indent="-571500" algn="l" rtl="0" fontAlgn="base">
        <a:spcBef>
          <a:spcPts val="2400"/>
        </a:spcBef>
        <a:spcAft>
          <a:spcPct val="0"/>
        </a:spcAft>
        <a:buSzPct val="171000"/>
        <a:buFont typeface="Gill Sans" charset="0"/>
        <a:buChar char="•"/>
        <a:defRPr sz="4200">
          <a:solidFill>
            <a:schemeClr val="tx1"/>
          </a:solidFill>
          <a:latin typeface="+mn-lt"/>
          <a:sym typeface="Gill Sans" charset="0"/>
        </a:defRPr>
      </a:lvl7pPr>
      <a:lvl8pPr marL="3987800" indent="-571500" algn="l" rtl="0" fontAlgn="base">
        <a:spcBef>
          <a:spcPts val="2400"/>
        </a:spcBef>
        <a:spcAft>
          <a:spcPct val="0"/>
        </a:spcAft>
        <a:buSzPct val="171000"/>
        <a:buFont typeface="Gill Sans" charset="0"/>
        <a:buChar char="•"/>
        <a:defRPr sz="4200">
          <a:solidFill>
            <a:schemeClr val="tx1"/>
          </a:solidFill>
          <a:latin typeface="+mn-lt"/>
          <a:sym typeface="Gill Sans" charset="0"/>
        </a:defRPr>
      </a:lvl8pPr>
      <a:lvl9pPr marL="4445000" indent="-571500" algn="l" rtl="0" fontAlgn="base">
        <a:spcBef>
          <a:spcPts val="2400"/>
        </a:spcBef>
        <a:spcAft>
          <a:spcPct val="0"/>
        </a:spcAft>
        <a:buSzPct val="171000"/>
        <a:buFont typeface="Gill Sans" charset="0"/>
        <a:buChar char="•"/>
        <a:defRPr sz="42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body" idx="1"/>
          </p:nvPr>
        </p:nvSpPr>
        <p:spPr bwMode="auto">
          <a:xfrm>
            <a:off x="1693385" y="1270000"/>
            <a:ext cx="13953493" cy="72136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838200" indent="-571500" algn="l" rtl="0" eaLnBrk="0" fontAlgn="base" hangingPunct="0">
        <a:spcBef>
          <a:spcPts val="4800"/>
        </a:spcBef>
        <a:spcAft>
          <a:spcPct val="0"/>
        </a:spcAft>
        <a:buSzPct val="171000"/>
        <a:buFont typeface="Gill Sans" charset="0"/>
        <a:buChar char="•"/>
        <a:defRPr sz="4200">
          <a:solidFill>
            <a:schemeClr val="tx1"/>
          </a:solidFill>
          <a:latin typeface="+mn-lt"/>
          <a:ea typeface="MS PGothic" pitchFamily="34" charset="-128"/>
          <a:cs typeface="+mn-cs"/>
          <a:sym typeface="Gill Sans" charset="0"/>
        </a:defRPr>
      </a:lvl1pPr>
      <a:lvl2pPr marL="1282700" indent="-571500" algn="l" rtl="0" eaLnBrk="0" fontAlgn="base" hangingPunct="0">
        <a:spcBef>
          <a:spcPts val="4800"/>
        </a:spcBef>
        <a:spcAft>
          <a:spcPct val="0"/>
        </a:spcAft>
        <a:buSzPct val="171000"/>
        <a:buFont typeface="Gill Sans" charset="0"/>
        <a:buChar char="•"/>
        <a:defRPr sz="4200">
          <a:solidFill>
            <a:schemeClr val="tx1"/>
          </a:solidFill>
          <a:latin typeface="+mn-lt"/>
          <a:ea typeface="MS PGothic" pitchFamily="34" charset="-128"/>
          <a:sym typeface="Gill Sans" charset="0"/>
        </a:defRPr>
      </a:lvl2pPr>
      <a:lvl3pPr marL="1727200" indent="-571500" algn="l" rtl="0" eaLnBrk="0" fontAlgn="base" hangingPunct="0">
        <a:spcBef>
          <a:spcPts val="4800"/>
        </a:spcBef>
        <a:spcAft>
          <a:spcPct val="0"/>
        </a:spcAft>
        <a:buSzPct val="171000"/>
        <a:buFont typeface="Gill Sans" charset="0"/>
        <a:buChar char="•"/>
        <a:defRPr sz="4200">
          <a:solidFill>
            <a:schemeClr val="tx1"/>
          </a:solidFill>
          <a:latin typeface="+mn-lt"/>
          <a:ea typeface="MS PGothic" pitchFamily="34" charset="-128"/>
          <a:sym typeface="Gill Sans" charset="0"/>
        </a:defRPr>
      </a:lvl3pPr>
      <a:lvl4pPr marL="2171700" indent="-571500" algn="l" rtl="0" eaLnBrk="0" fontAlgn="base" hangingPunct="0">
        <a:spcBef>
          <a:spcPts val="4800"/>
        </a:spcBef>
        <a:spcAft>
          <a:spcPct val="0"/>
        </a:spcAft>
        <a:buSzPct val="171000"/>
        <a:buFont typeface="Gill Sans" charset="0"/>
        <a:buChar char="•"/>
        <a:defRPr sz="4200">
          <a:solidFill>
            <a:schemeClr val="tx1"/>
          </a:solidFill>
          <a:latin typeface="+mn-lt"/>
          <a:ea typeface="MS PGothic" pitchFamily="34" charset="-128"/>
          <a:sym typeface="Gill Sans" charset="0"/>
        </a:defRPr>
      </a:lvl4pPr>
      <a:lvl5pPr marL="2616200" indent="-571500" algn="l" rtl="0" eaLnBrk="0" fontAlgn="base" hangingPunct="0">
        <a:spcBef>
          <a:spcPts val="4800"/>
        </a:spcBef>
        <a:spcAft>
          <a:spcPct val="0"/>
        </a:spcAft>
        <a:buSzPct val="171000"/>
        <a:buFont typeface="Gill Sans" charset="0"/>
        <a:buChar char="•"/>
        <a:defRPr sz="4200">
          <a:solidFill>
            <a:schemeClr val="tx1"/>
          </a:solidFill>
          <a:latin typeface="+mn-lt"/>
          <a:ea typeface="MS PGothic" pitchFamily="34" charset="-128"/>
          <a:sym typeface="Gill Sans" charset="0"/>
        </a:defRPr>
      </a:lvl5pPr>
      <a:lvl6pPr marL="3073400" indent="-571500" algn="l" rtl="0" fontAlgn="base">
        <a:spcBef>
          <a:spcPts val="4800"/>
        </a:spcBef>
        <a:spcAft>
          <a:spcPct val="0"/>
        </a:spcAft>
        <a:buSzPct val="171000"/>
        <a:buFont typeface="Gill Sans" charset="0"/>
        <a:buChar char="•"/>
        <a:defRPr sz="4200">
          <a:solidFill>
            <a:schemeClr val="tx1"/>
          </a:solidFill>
          <a:latin typeface="+mn-lt"/>
          <a:sym typeface="Gill Sans" charset="0"/>
        </a:defRPr>
      </a:lvl6pPr>
      <a:lvl7pPr marL="3530600" indent="-571500" algn="l" rtl="0" fontAlgn="base">
        <a:spcBef>
          <a:spcPts val="4800"/>
        </a:spcBef>
        <a:spcAft>
          <a:spcPct val="0"/>
        </a:spcAft>
        <a:buSzPct val="171000"/>
        <a:buFont typeface="Gill Sans" charset="0"/>
        <a:buChar char="•"/>
        <a:defRPr sz="4200">
          <a:solidFill>
            <a:schemeClr val="tx1"/>
          </a:solidFill>
          <a:latin typeface="+mn-lt"/>
          <a:sym typeface="Gill Sans" charset="0"/>
        </a:defRPr>
      </a:lvl7pPr>
      <a:lvl8pPr marL="3987800" indent="-571500" algn="l" rtl="0" fontAlgn="base">
        <a:spcBef>
          <a:spcPts val="4800"/>
        </a:spcBef>
        <a:spcAft>
          <a:spcPct val="0"/>
        </a:spcAft>
        <a:buSzPct val="171000"/>
        <a:buFont typeface="Gill Sans" charset="0"/>
        <a:buChar char="•"/>
        <a:defRPr sz="4200">
          <a:solidFill>
            <a:schemeClr val="tx1"/>
          </a:solidFill>
          <a:latin typeface="+mn-lt"/>
          <a:sym typeface="Gill Sans" charset="0"/>
        </a:defRPr>
      </a:lvl8pPr>
      <a:lvl9pPr marL="4445000" indent="-571500" algn="l" rtl="0" fontAlgn="base">
        <a:spcBef>
          <a:spcPts val="4800"/>
        </a:spcBef>
        <a:spcAft>
          <a:spcPct val="0"/>
        </a:spcAft>
        <a:buSzPct val="171000"/>
        <a:buFont typeface="Gill Sans" charset="0"/>
        <a:buChar char="•"/>
        <a:defRPr sz="42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bwMode="auto">
          <a:xfrm>
            <a:off x="1693385" y="7366000"/>
            <a:ext cx="13953493" cy="17018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Tree>
  </p:cSld>
  <p:clrMap bg1="dk2" tx1="lt1" bg2="dk1"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342900" indent="-342900" algn="ctr" rtl="0" eaLnBrk="0" fontAlgn="base" hangingPunct="0">
        <a:spcBef>
          <a:spcPct val="0"/>
        </a:spcBef>
        <a:spcAft>
          <a:spcPct val="0"/>
        </a:spcAft>
        <a:defRPr sz="3600">
          <a:solidFill>
            <a:schemeClr val="tx1"/>
          </a:solidFill>
          <a:latin typeface="+mn-lt"/>
          <a:ea typeface="MS PGothic" pitchFamily="34" charset="-128"/>
          <a:cs typeface="+mn-cs"/>
          <a:sym typeface="Gill Sans" charset="0"/>
        </a:defRPr>
      </a:lvl1pPr>
      <a:lvl2pPr marL="742950" indent="-285750" algn="ctr" rtl="0" eaLnBrk="0" fontAlgn="base" hangingPunct="0">
        <a:spcBef>
          <a:spcPct val="0"/>
        </a:spcBef>
        <a:spcAft>
          <a:spcPct val="0"/>
        </a:spcAft>
        <a:defRPr sz="3600">
          <a:solidFill>
            <a:schemeClr val="tx1"/>
          </a:solidFill>
          <a:latin typeface="+mn-lt"/>
          <a:ea typeface="MS PGothic" pitchFamily="34" charset="-128"/>
          <a:sym typeface="Gill Sans" charset="0"/>
        </a:defRPr>
      </a:lvl2pPr>
      <a:lvl3pPr marL="11430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3pPr>
      <a:lvl4pPr marL="16002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4pPr>
      <a:lvl5pPr marL="20574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5pPr>
      <a:lvl6pPr marL="457200" algn="ctr" rtl="0" fontAlgn="base">
        <a:spcBef>
          <a:spcPct val="0"/>
        </a:spcBef>
        <a:spcAft>
          <a:spcPct val="0"/>
        </a:spcAft>
        <a:defRPr sz="3600">
          <a:solidFill>
            <a:schemeClr val="tx1"/>
          </a:solidFill>
          <a:latin typeface="+mn-lt"/>
          <a:sym typeface="Gill Sans" charset="0"/>
        </a:defRPr>
      </a:lvl6pPr>
      <a:lvl7pPr marL="914400" algn="ctr" rtl="0" fontAlgn="base">
        <a:spcBef>
          <a:spcPct val="0"/>
        </a:spcBef>
        <a:spcAft>
          <a:spcPct val="0"/>
        </a:spcAft>
        <a:defRPr sz="3600">
          <a:solidFill>
            <a:schemeClr val="tx1"/>
          </a:solidFill>
          <a:latin typeface="+mn-lt"/>
          <a:sym typeface="Gill Sans" charset="0"/>
        </a:defRPr>
      </a:lvl7pPr>
      <a:lvl8pPr marL="1371600" algn="ctr" rtl="0" fontAlgn="base">
        <a:spcBef>
          <a:spcPct val="0"/>
        </a:spcBef>
        <a:spcAft>
          <a:spcPct val="0"/>
        </a:spcAft>
        <a:defRPr sz="3600">
          <a:solidFill>
            <a:schemeClr val="tx1"/>
          </a:solidFill>
          <a:latin typeface="+mn-lt"/>
          <a:sym typeface="Gill Sans" charset="0"/>
        </a:defRPr>
      </a:lvl8pPr>
      <a:lvl9pPr marL="1828800" algn="ctr" rtl="0" fontAlgn="base">
        <a:spcBef>
          <a:spcPct val="0"/>
        </a:spcBef>
        <a:spcAft>
          <a:spcPct val="0"/>
        </a:spcAft>
        <a:defRPr sz="36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bwMode="auto">
          <a:xfrm>
            <a:off x="1693385" y="7366000"/>
            <a:ext cx="13953493" cy="17018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Tree>
  </p:cSld>
  <p:clrMap bg1="dk2" tx1="lt1" bg2="dk1"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342900" indent="-342900" algn="ctr" rtl="0" eaLnBrk="0" fontAlgn="base" hangingPunct="0">
        <a:spcBef>
          <a:spcPct val="0"/>
        </a:spcBef>
        <a:spcAft>
          <a:spcPct val="0"/>
        </a:spcAft>
        <a:defRPr sz="3600">
          <a:solidFill>
            <a:schemeClr val="tx1"/>
          </a:solidFill>
          <a:latin typeface="+mn-lt"/>
          <a:ea typeface="MS PGothic" pitchFamily="34" charset="-128"/>
          <a:cs typeface="+mn-cs"/>
          <a:sym typeface="Gill Sans" charset="0"/>
        </a:defRPr>
      </a:lvl1pPr>
      <a:lvl2pPr marL="742950" indent="-285750" algn="ctr" rtl="0" eaLnBrk="0" fontAlgn="base" hangingPunct="0">
        <a:spcBef>
          <a:spcPct val="0"/>
        </a:spcBef>
        <a:spcAft>
          <a:spcPct val="0"/>
        </a:spcAft>
        <a:defRPr sz="3600">
          <a:solidFill>
            <a:schemeClr val="tx1"/>
          </a:solidFill>
          <a:latin typeface="+mn-lt"/>
          <a:ea typeface="MS PGothic" pitchFamily="34" charset="-128"/>
          <a:sym typeface="Gill Sans" charset="0"/>
        </a:defRPr>
      </a:lvl2pPr>
      <a:lvl3pPr marL="11430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3pPr>
      <a:lvl4pPr marL="16002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4pPr>
      <a:lvl5pPr marL="20574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5pPr>
      <a:lvl6pPr marL="457200" algn="ctr" rtl="0" fontAlgn="base">
        <a:spcBef>
          <a:spcPct val="0"/>
        </a:spcBef>
        <a:spcAft>
          <a:spcPct val="0"/>
        </a:spcAft>
        <a:defRPr sz="3600">
          <a:solidFill>
            <a:schemeClr val="tx1"/>
          </a:solidFill>
          <a:latin typeface="+mn-lt"/>
          <a:sym typeface="Gill Sans" charset="0"/>
        </a:defRPr>
      </a:lvl6pPr>
      <a:lvl7pPr marL="914400" algn="ctr" rtl="0" fontAlgn="base">
        <a:spcBef>
          <a:spcPct val="0"/>
        </a:spcBef>
        <a:spcAft>
          <a:spcPct val="0"/>
        </a:spcAft>
        <a:defRPr sz="3600">
          <a:solidFill>
            <a:schemeClr val="tx1"/>
          </a:solidFill>
          <a:latin typeface="+mn-lt"/>
          <a:sym typeface="Gill Sans" charset="0"/>
        </a:defRPr>
      </a:lvl7pPr>
      <a:lvl8pPr marL="1371600" algn="ctr" rtl="0" fontAlgn="base">
        <a:spcBef>
          <a:spcPct val="0"/>
        </a:spcBef>
        <a:spcAft>
          <a:spcPct val="0"/>
        </a:spcAft>
        <a:defRPr sz="3600">
          <a:solidFill>
            <a:schemeClr val="tx1"/>
          </a:solidFill>
          <a:latin typeface="+mn-lt"/>
          <a:sym typeface="Gill Sans" charset="0"/>
        </a:defRPr>
      </a:lvl8pPr>
      <a:lvl9pPr marL="1828800" algn="ctr" rtl="0" fontAlgn="base">
        <a:spcBef>
          <a:spcPct val="0"/>
        </a:spcBef>
        <a:spcAft>
          <a:spcPct val="0"/>
        </a:spcAft>
        <a:defRPr sz="36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bwMode="auto">
          <a:xfrm>
            <a:off x="846693" y="1524000"/>
            <a:ext cx="7823439" cy="3302000"/>
          </a:xfrm>
          <a:prstGeom prst="rect">
            <a:avLst/>
          </a:prstGeom>
          <a:noFill/>
          <a:ln w="12700">
            <a:noFill/>
            <a:miter lim="800000"/>
            <a:headEnd/>
            <a:tailEnd/>
          </a:ln>
        </p:spPr>
        <p:txBody>
          <a:bodyPr vert="horz" wrap="square" lIns="50800" tIns="50800" rIns="50800" bIns="50800" numCol="1" anchor="b" anchorCtr="0" compatLnSpc="1">
            <a:prstTxWarp prst="textNoShape">
              <a:avLst/>
            </a:prstTxWarp>
          </a:bodyPr>
          <a:lstStyle/>
          <a:p>
            <a:pPr lvl="0"/>
            <a:r>
              <a:rPr lang="en-US">
                <a:sym typeface="Gill Sans" charset="0"/>
              </a:rPr>
              <a:t>Click to edit Master title style</a:t>
            </a:r>
          </a:p>
        </p:txBody>
      </p:sp>
      <p:sp>
        <p:nvSpPr>
          <p:cNvPr id="5123" name="Rectangle 2"/>
          <p:cNvSpPr>
            <a:spLocks noGrp="1" noChangeArrowheads="1"/>
          </p:cNvSpPr>
          <p:nvPr>
            <p:ph type="body" idx="1"/>
          </p:nvPr>
        </p:nvSpPr>
        <p:spPr bwMode="auto">
          <a:xfrm>
            <a:off x="846693" y="4902200"/>
            <a:ext cx="7823439" cy="330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ransition/>
  <p:txStyles>
    <p:titleStyle>
      <a:lvl1pPr algn="ctr" rtl="0" eaLnBrk="0" fontAlgn="base" hangingPunct="0">
        <a:spcBef>
          <a:spcPct val="0"/>
        </a:spcBef>
        <a:spcAft>
          <a:spcPct val="0"/>
        </a:spcAft>
        <a:defRPr sz="70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70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70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70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70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7000">
          <a:solidFill>
            <a:schemeClr val="tx1"/>
          </a:solidFill>
          <a:latin typeface="Gill Sans" charset="0"/>
          <a:sym typeface="Gill Sans" charset="0"/>
        </a:defRPr>
      </a:lvl6pPr>
      <a:lvl7pPr marL="914400" algn="ctr" rtl="0" fontAlgn="base">
        <a:spcBef>
          <a:spcPct val="0"/>
        </a:spcBef>
        <a:spcAft>
          <a:spcPct val="0"/>
        </a:spcAft>
        <a:defRPr sz="7000">
          <a:solidFill>
            <a:schemeClr val="tx1"/>
          </a:solidFill>
          <a:latin typeface="Gill Sans" charset="0"/>
          <a:sym typeface="Gill Sans" charset="0"/>
        </a:defRPr>
      </a:lvl7pPr>
      <a:lvl8pPr marL="1371600" algn="ctr" rtl="0" fontAlgn="base">
        <a:spcBef>
          <a:spcPct val="0"/>
        </a:spcBef>
        <a:spcAft>
          <a:spcPct val="0"/>
        </a:spcAft>
        <a:defRPr sz="7000">
          <a:solidFill>
            <a:schemeClr val="tx1"/>
          </a:solidFill>
          <a:latin typeface="Gill Sans" charset="0"/>
          <a:sym typeface="Gill Sans" charset="0"/>
        </a:defRPr>
      </a:lvl8pPr>
      <a:lvl9pPr marL="1828800" algn="ctr" rtl="0" fontAlgn="base">
        <a:spcBef>
          <a:spcPct val="0"/>
        </a:spcBef>
        <a:spcAft>
          <a:spcPct val="0"/>
        </a:spcAft>
        <a:defRPr sz="7000">
          <a:solidFill>
            <a:schemeClr val="tx1"/>
          </a:solidFill>
          <a:latin typeface="Gill Sans" charset="0"/>
          <a:sym typeface="Gill Sans" charset="0"/>
        </a:defRPr>
      </a:lvl9pPr>
    </p:titleStyle>
    <p:bodyStyle>
      <a:lvl1pPr marL="342900" indent="-342900" algn="ctr" rtl="0" eaLnBrk="0" fontAlgn="base" hangingPunct="0">
        <a:spcBef>
          <a:spcPct val="0"/>
        </a:spcBef>
        <a:spcAft>
          <a:spcPct val="0"/>
        </a:spcAft>
        <a:defRPr sz="3400">
          <a:solidFill>
            <a:schemeClr val="tx1"/>
          </a:solidFill>
          <a:latin typeface="+mn-lt"/>
          <a:ea typeface="MS PGothic" pitchFamily="34" charset="-128"/>
          <a:cs typeface="+mn-cs"/>
          <a:sym typeface="Gill Sans" charset="0"/>
        </a:defRPr>
      </a:lvl1pPr>
      <a:lvl2pPr marL="742950" indent="-285750" algn="ctr" rtl="0" eaLnBrk="0" fontAlgn="base" hangingPunct="0">
        <a:spcBef>
          <a:spcPct val="0"/>
        </a:spcBef>
        <a:spcAft>
          <a:spcPct val="0"/>
        </a:spcAft>
        <a:defRPr sz="3400">
          <a:solidFill>
            <a:schemeClr val="tx1"/>
          </a:solidFill>
          <a:latin typeface="+mn-lt"/>
          <a:ea typeface="MS PGothic" pitchFamily="34" charset="-128"/>
          <a:sym typeface="Gill Sans" charset="0"/>
        </a:defRPr>
      </a:lvl2pPr>
      <a:lvl3pPr marL="1143000" indent="-228600" algn="ctr" rtl="0" eaLnBrk="0" fontAlgn="base" hangingPunct="0">
        <a:spcBef>
          <a:spcPct val="0"/>
        </a:spcBef>
        <a:spcAft>
          <a:spcPct val="0"/>
        </a:spcAft>
        <a:defRPr sz="3400">
          <a:solidFill>
            <a:schemeClr val="tx1"/>
          </a:solidFill>
          <a:latin typeface="+mn-lt"/>
          <a:ea typeface="MS PGothic" pitchFamily="34" charset="-128"/>
          <a:sym typeface="Gill Sans" charset="0"/>
        </a:defRPr>
      </a:lvl3pPr>
      <a:lvl4pPr marL="1600200" indent="-228600" algn="ctr" rtl="0" eaLnBrk="0" fontAlgn="base" hangingPunct="0">
        <a:spcBef>
          <a:spcPct val="0"/>
        </a:spcBef>
        <a:spcAft>
          <a:spcPct val="0"/>
        </a:spcAft>
        <a:defRPr sz="3400">
          <a:solidFill>
            <a:schemeClr val="tx1"/>
          </a:solidFill>
          <a:latin typeface="+mn-lt"/>
          <a:ea typeface="MS PGothic" pitchFamily="34" charset="-128"/>
          <a:sym typeface="Gill Sans" charset="0"/>
        </a:defRPr>
      </a:lvl4pPr>
      <a:lvl5pPr marL="2057400" indent="-228600" algn="ctr" rtl="0" eaLnBrk="0" fontAlgn="base" hangingPunct="0">
        <a:spcBef>
          <a:spcPct val="0"/>
        </a:spcBef>
        <a:spcAft>
          <a:spcPct val="0"/>
        </a:spcAft>
        <a:defRPr sz="3400">
          <a:solidFill>
            <a:schemeClr val="tx1"/>
          </a:solidFill>
          <a:latin typeface="+mn-lt"/>
          <a:ea typeface="MS PGothic" pitchFamily="34" charset="-128"/>
          <a:sym typeface="Gill Sans" charset="0"/>
        </a:defRPr>
      </a:lvl5pPr>
      <a:lvl6pPr marL="457200" algn="ctr" rtl="0" fontAlgn="base">
        <a:spcBef>
          <a:spcPct val="0"/>
        </a:spcBef>
        <a:spcAft>
          <a:spcPct val="0"/>
        </a:spcAft>
        <a:defRPr sz="3400">
          <a:solidFill>
            <a:schemeClr val="tx1"/>
          </a:solidFill>
          <a:latin typeface="+mn-lt"/>
          <a:sym typeface="Gill Sans" charset="0"/>
        </a:defRPr>
      </a:lvl6pPr>
      <a:lvl7pPr marL="914400" algn="ctr" rtl="0" fontAlgn="base">
        <a:spcBef>
          <a:spcPct val="0"/>
        </a:spcBef>
        <a:spcAft>
          <a:spcPct val="0"/>
        </a:spcAft>
        <a:defRPr sz="3400">
          <a:solidFill>
            <a:schemeClr val="tx1"/>
          </a:solidFill>
          <a:latin typeface="+mn-lt"/>
          <a:sym typeface="Gill Sans" charset="0"/>
        </a:defRPr>
      </a:lvl7pPr>
      <a:lvl8pPr marL="1371600" algn="ctr" rtl="0" fontAlgn="base">
        <a:spcBef>
          <a:spcPct val="0"/>
        </a:spcBef>
        <a:spcAft>
          <a:spcPct val="0"/>
        </a:spcAft>
        <a:defRPr sz="3400">
          <a:solidFill>
            <a:schemeClr val="tx1"/>
          </a:solidFill>
          <a:latin typeface="+mn-lt"/>
          <a:sym typeface="Gill Sans" charset="0"/>
        </a:defRPr>
      </a:lvl8pPr>
      <a:lvl9pPr marL="1828800" algn="ctr" rtl="0" fontAlgn="base">
        <a:spcBef>
          <a:spcPct val="0"/>
        </a:spcBef>
        <a:spcAft>
          <a:spcPct val="0"/>
        </a:spcAft>
        <a:defRPr sz="34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6146" name="Rectangle 1"/>
          <p:cNvSpPr>
            <a:spLocks noGrp="1" noChangeArrowheads="1"/>
          </p:cNvSpPr>
          <p:nvPr>
            <p:ph type="title"/>
          </p:nvPr>
        </p:nvSpPr>
        <p:spPr bwMode="auto">
          <a:xfrm>
            <a:off x="846693" y="1524000"/>
            <a:ext cx="7823439" cy="3302000"/>
          </a:xfrm>
          <a:prstGeom prst="rect">
            <a:avLst/>
          </a:prstGeom>
          <a:noFill/>
          <a:ln w="12700">
            <a:noFill/>
            <a:miter lim="800000"/>
            <a:headEnd/>
            <a:tailEnd/>
          </a:ln>
        </p:spPr>
        <p:txBody>
          <a:bodyPr vert="horz" wrap="square" lIns="50800" tIns="50800" rIns="50800" bIns="50800" numCol="1" anchor="b" anchorCtr="0" compatLnSpc="1">
            <a:prstTxWarp prst="textNoShape">
              <a:avLst/>
            </a:prstTxWarp>
          </a:bodyPr>
          <a:lstStyle/>
          <a:p>
            <a:pPr lvl="0"/>
            <a:r>
              <a:rPr lang="en-US">
                <a:sym typeface="Gill Sans" charset="0"/>
              </a:rPr>
              <a:t>Click to edit Master title style</a:t>
            </a:r>
          </a:p>
        </p:txBody>
      </p:sp>
      <p:sp>
        <p:nvSpPr>
          <p:cNvPr id="6147" name="Rectangle 2"/>
          <p:cNvSpPr>
            <a:spLocks noGrp="1" noChangeArrowheads="1"/>
          </p:cNvSpPr>
          <p:nvPr>
            <p:ph type="body" idx="1"/>
          </p:nvPr>
        </p:nvSpPr>
        <p:spPr bwMode="auto">
          <a:xfrm>
            <a:off x="846693" y="4902200"/>
            <a:ext cx="7823439" cy="330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ransition/>
  <p:txStyles>
    <p:titleStyle>
      <a:lvl1pPr algn="ctr" rtl="0" eaLnBrk="0" fontAlgn="base" hangingPunct="0">
        <a:spcBef>
          <a:spcPct val="0"/>
        </a:spcBef>
        <a:spcAft>
          <a:spcPct val="0"/>
        </a:spcAft>
        <a:defRPr sz="70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70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70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70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70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7000">
          <a:solidFill>
            <a:schemeClr val="tx1"/>
          </a:solidFill>
          <a:latin typeface="Gill Sans" charset="0"/>
          <a:sym typeface="Gill Sans" charset="0"/>
        </a:defRPr>
      </a:lvl6pPr>
      <a:lvl7pPr marL="914400" algn="ctr" rtl="0" fontAlgn="base">
        <a:spcBef>
          <a:spcPct val="0"/>
        </a:spcBef>
        <a:spcAft>
          <a:spcPct val="0"/>
        </a:spcAft>
        <a:defRPr sz="7000">
          <a:solidFill>
            <a:schemeClr val="tx1"/>
          </a:solidFill>
          <a:latin typeface="Gill Sans" charset="0"/>
          <a:sym typeface="Gill Sans" charset="0"/>
        </a:defRPr>
      </a:lvl7pPr>
      <a:lvl8pPr marL="1371600" algn="ctr" rtl="0" fontAlgn="base">
        <a:spcBef>
          <a:spcPct val="0"/>
        </a:spcBef>
        <a:spcAft>
          <a:spcPct val="0"/>
        </a:spcAft>
        <a:defRPr sz="7000">
          <a:solidFill>
            <a:schemeClr val="tx1"/>
          </a:solidFill>
          <a:latin typeface="Gill Sans" charset="0"/>
          <a:sym typeface="Gill Sans" charset="0"/>
        </a:defRPr>
      </a:lvl8pPr>
      <a:lvl9pPr marL="1828800" algn="ctr" rtl="0" fontAlgn="base">
        <a:spcBef>
          <a:spcPct val="0"/>
        </a:spcBef>
        <a:spcAft>
          <a:spcPct val="0"/>
        </a:spcAft>
        <a:defRPr sz="7000">
          <a:solidFill>
            <a:schemeClr val="tx1"/>
          </a:solidFill>
          <a:latin typeface="Gill Sans" charset="0"/>
          <a:sym typeface="Gill Sans" charset="0"/>
        </a:defRPr>
      </a:lvl9pPr>
    </p:titleStyle>
    <p:bodyStyle>
      <a:lvl1pPr marL="342900" indent="-342900" algn="ctr" rtl="0" eaLnBrk="0" fontAlgn="base" hangingPunct="0">
        <a:spcBef>
          <a:spcPct val="0"/>
        </a:spcBef>
        <a:spcAft>
          <a:spcPct val="0"/>
        </a:spcAft>
        <a:defRPr sz="3400">
          <a:solidFill>
            <a:schemeClr val="tx1"/>
          </a:solidFill>
          <a:latin typeface="+mn-lt"/>
          <a:ea typeface="MS PGothic" pitchFamily="34" charset="-128"/>
          <a:cs typeface="+mn-cs"/>
          <a:sym typeface="Gill Sans" charset="0"/>
        </a:defRPr>
      </a:lvl1pPr>
      <a:lvl2pPr marL="742950" indent="-285750" algn="ctr" rtl="0" eaLnBrk="0" fontAlgn="base" hangingPunct="0">
        <a:spcBef>
          <a:spcPct val="0"/>
        </a:spcBef>
        <a:spcAft>
          <a:spcPct val="0"/>
        </a:spcAft>
        <a:defRPr sz="3400">
          <a:solidFill>
            <a:schemeClr val="tx1"/>
          </a:solidFill>
          <a:latin typeface="+mn-lt"/>
          <a:ea typeface="MS PGothic" pitchFamily="34" charset="-128"/>
          <a:sym typeface="Gill Sans" charset="0"/>
        </a:defRPr>
      </a:lvl2pPr>
      <a:lvl3pPr marL="1143000" indent="-228600" algn="ctr" rtl="0" eaLnBrk="0" fontAlgn="base" hangingPunct="0">
        <a:spcBef>
          <a:spcPct val="0"/>
        </a:spcBef>
        <a:spcAft>
          <a:spcPct val="0"/>
        </a:spcAft>
        <a:defRPr sz="3400">
          <a:solidFill>
            <a:schemeClr val="tx1"/>
          </a:solidFill>
          <a:latin typeface="+mn-lt"/>
          <a:ea typeface="MS PGothic" pitchFamily="34" charset="-128"/>
          <a:sym typeface="Gill Sans" charset="0"/>
        </a:defRPr>
      </a:lvl3pPr>
      <a:lvl4pPr marL="1600200" indent="-228600" algn="ctr" rtl="0" eaLnBrk="0" fontAlgn="base" hangingPunct="0">
        <a:spcBef>
          <a:spcPct val="0"/>
        </a:spcBef>
        <a:spcAft>
          <a:spcPct val="0"/>
        </a:spcAft>
        <a:defRPr sz="3400">
          <a:solidFill>
            <a:schemeClr val="tx1"/>
          </a:solidFill>
          <a:latin typeface="+mn-lt"/>
          <a:ea typeface="MS PGothic" pitchFamily="34" charset="-128"/>
          <a:sym typeface="Gill Sans" charset="0"/>
        </a:defRPr>
      </a:lvl4pPr>
      <a:lvl5pPr marL="2057400" indent="-228600" algn="ctr" rtl="0" eaLnBrk="0" fontAlgn="base" hangingPunct="0">
        <a:spcBef>
          <a:spcPct val="0"/>
        </a:spcBef>
        <a:spcAft>
          <a:spcPct val="0"/>
        </a:spcAft>
        <a:defRPr sz="3400">
          <a:solidFill>
            <a:schemeClr val="tx1"/>
          </a:solidFill>
          <a:latin typeface="+mn-lt"/>
          <a:ea typeface="MS PGothic" pitchFamily="34" charset="-128"/>
          <a:sym typeface="Gill Sans" charset="0"/>
        </a:defRPr>
      </a:lvl5pPr>
      <a:lvl6pPr marL="457200" algn="ctr" rtl="0" fontAlgn="base">
        <a:spcBef>
          <a:spcPct val="0"/>
        </a:spcBef>
        <a:spcAft>
          <a:spcPct val="0"/>
        </a:spcAft>
        <a:defRPr sz="3400">
          <a:solidFill>
            <a:schemeClr val="tx1"/>
          </a:solidFill>
          <a:latin typeface="+mn-lt"/>
          <a:sym typeface="Gill Sans" charset="0"/>
        </a:defRPr>
      </a:lvl6pPr>
      <a:lvl7pPr marL="914400" algn="ctr" rtl="0" fontAlgn="base">
        <a:spcBef>
          <a:spcPct val="0"/>
        </a:spcBef>
        <a:spcAft>
          <a:spcPct val="0"/>
        </a:spcAft>
        <a:defRPr sz="3400">
          <a:solidFill>
            <a:schemeClr val="tx1"/>
          </a:solidFill>
          <a:latin typeface="+mn-lt"/>
          <a:sym typeface="Gill Sans" charset="0"/>
        </a:defRPr>
      </a:lvl7pPr>
      <a:lvl8pPr marL="1371600" algn="ctr" rtl="0" fontAlgn="base">
        <a:spcBef>
          <a:spcPct val="0"/>
        </a:spcBef>
        <a:spcAft>
          <a:spcPct val="0"/>
        </a:spcAft>
        <a:defRPr sz="3400">
          <a:solidFill>
            <a:schemeClr val="tx1"/>
          </a:solidFill>
          <a:latin typeface="+mn-lt"/>
          <a:sym typeface="Gill Sans" charset="0"/>
        </a:defRPr>
      </a:lvl8pPr>
      <a:lvl9pPr marL="1828800" algn="ctr" rtl="0" fontAlgn="base">
        <a:spcBef>
          <a:spcPct val="0"/>
        </a:spcBef>
        <a:spcAft>
          <a:spcPct val="0"/>
        </a:spcAft>
        <a:defRPr sz="34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170" name="Rectangle 1"/>
          <p:cNvSpPr>
            <a:spLocks noGrp="1" noChangeArrowheads="1"/>
          </p:cNvSpPr>
          <p:nvPr>
            <p:ph type="title"/>
          </p:nvPr>
        </p:nvSpPr>
        <p:spPr bwMode="auto">
          <a:xfrm>
            <a:off x="1693385" y="2971800"/>
            <a:ext cx="13953493" cy="38100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Tree>
  </p:cSld>
  <p:clrMap bg1="dk2" tx1="lt1" bg2="dk1" tx2="lt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342900" indent="-342900" algn="ctr" rtl="0" eaLnBrk="0" fontAlgn="base" hangingPunct="0">
        <a:spcBef>
          <a:spcPct val="0"/>
        </a:spcBef>
        <a:spcAft>
          <a:spcPct val="0"/>
        </a:spcAft>
        <a:defRPr sz="3600">
          <a:solidFill>
            <a:schemeClr val="tx1"/>
          </a:solidFill>
          <a:latin typeface="+mn-lt"/>
          <a:ea typeface="MS PGothic" pitchFamily="34" charset="-128"/>
          <a:cs typeface="+mn-cs"/>
          <a:sym typeface="Gill Sans" charset="0"/>
        </a:defRPr>
      </a:lvl1pPr>
      <a:lvl2pPr marL="742950" indent="-285750" algn="ctr" rtl="0" eaLnBrk="0" fontAlgn="base" hangingPunct="0">
        <a:spcBef>
          <a:spcPct val="0"/>
        </a:spcBef>
        <a:spcAft>
          <a:spcPct val="0"/>
        </a:spcAft>
        <a:defRPr sz="3600">
          <a:solidFill>
            <a:schemeClr val="tx1"/>
          </a:solidFill>
          <a:latin typeface="+mn-lt"/>
          <a:ea typeface="MS PGothic" pitchFamily="34" charset="-128"/>
          <a:sym typeface="Gill Sans" charset="0"/>
        </a:defRPr>
      </a:lvl2pPr>
      <a:lvl3pPr marL="11430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3pPr>
      <a:lvl4pPr marL="16002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4pPr>
      <a:lvl5pPr marL="2057400" indent="-228600" algn="ctr" rtl="0" eaLnBrk="0" fontAlgn="base" hangingPunct="0">
        <a:spcBef>
          <a:spcPct val="0"/>
        </a:spcBef>
        <a:spcAft>
          <a:spcPct val="0"/>
        </a:spcAft>
        <a:defRPr sz="3600">
          <a:solidFill>
            <a:schemeClr val="tx1"/>
          </a:solidFill>
          <a:latin typeface="+mn-lt"/>
          <a:ea typeface="MS PGothic" pitchFamily="34" charset="-128"/>
          <a:sym typeface="Gill Sans" charset="0"/>
        </a:defRPr>
      </a:lvl5pPr>
      <a:lvl6pPr marL="457200" algn="ctr" rtl="0" fontAlgn="base">
        <a:spcBef>
          <a:spcPct val="0"/>
        </a:spcBef>
        <a:spcAft>
          <a:spcPct val="0"/>
        </a:spcAft>
        <a:defRPr sz="3600">
          <a:solidFill>
            <a:schemeClr val="tx1"/>
          </a:solidFill>
          <a:latin typeface="+mn-lt"/>
          <a:sym typeface="Gill Sans" charset="0"/>
        </a:defRPr>
      </a:lvl6pPr>
      <a:lvl7pPr marL="914400" algn="ctr" rtl="0" fontAlgn="base">
        <a:spcBef>
          <a:spcPct val="0"/>
        </a:spcBef>
        <a:spcAft>
          <a:spcPct val="0"/>
        </a:spcAft>
        <a:defRPr sz="3600">
          <a:solidFill>
            <a:schemeClr val="tx1"/>
          </a:solidFill>
          <a:latin typeface="+mn-lt"/>
          <a:sym typeface="Gill Sans" charset="0"/>
        </a:defRPr>
      </a:lvl7pPr>
      <a:lvl8pPr marL="1371600" algn="ctr" rtl="0" fontAlgn="base">
        <a:spcBef>
          <a:spcPct val="0"/>
        </a:spcBef>
        <a:spcAft>
          <a:spcPct val="0"/>
        </a:spcAft>
        <a:defRPr sz="3600">
          <a:solidFill>
            <a:schemeClr val="tx1"/>
          </a:solidFill>
          <a:latin typeface="+mn-lt"/>
          <a:sym typeface="Gill Sans" charset="0"/>
        </a:defRPr>
      </a:lvl8pPr>
      <a:lvl9pPr marL="1828800" algn="ctr" rtl="0" fontAlgn="base">
        <a:spcBef>
          <a:spcPct val="0"/>
        </a:spcBef>
        <a:spcAft>
          <a:spcPct val="0"/>
        </a:spcAft>
        <a:defRPr sz="36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Tree>
  </p:cSld>
  <p:clrMap bg1="dk2" tx1="lt1" bg2="dk1"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889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cs typeface="+mn-cs"/>
          <a:sym typeface="Gill Sans" charset="0"/>
        </a:defRPr>
      </a:lvl1pPr>
      <a:lvl2pPr marL="1333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sym typeface="Gill Sans" charset="0"/>
        </a:defRPr>
      </a:lvl2pPr>
      <a:lvl3pPr marL="1778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sym typeface="Gill Sans" charset="0"/>
        </a:defRPr>
      </a:lvl3pPr>
      <a:lvl4pPr marL="22225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sym typeface="Gill Sans" charset="0"/>
        </a:defRPr>
      </a:lvl4pPr>
      <a:lvl5pPr marL="2667000" indent="-571500" algn="l" rtl="0" eaLnBrk="0" fontAlgn="base" hangingPunct="0">
        <a:spcBef>
          <a:spcPts val="2400"/>
        </a:spcBef>
        <a:spcAft>
          <a:spcPct val="0"/>
        </a:spcAft>
        <a:buSzPct val="171000"/>
        <a:buFont typeface="Gill Sans" charset="0"/>
        <a:buChar char="•"/>
        <a:defRPr sz="4200">
          <a:solidFill>
            <a:schemeClr val="tx1"/>
          </a:solidFill>
          <a:latin typeface="+mn-lt"/>
          <a:ea typeface="MS PGothic" pitchFamily="34" charset="-128"/>
          <a:sym typeface="Gill Sans" charset="0"/>
        </a:defRPr>
      </a:lvl5pPr>
      <a:lvl6pPr marL="3124200" indent="-571500" algn="l" rtl="0" fontAlgn="base">
        <a:spcBef>
          <a:spcPts val="2400"/>
        </a:spcBef>
        <a:spcAft>
          <a:spcPct val="0"/>
        </a:spcAft>
        <a:buSzPct val="171000"/>
        <a:buFont typeface="Gill Sans" charset="0"/>
        <a:buChar char="•"/>
        <a:defRPr sz="4200">
          <a:solidFill>
            <a:schemeClr val="tx1"/>
          </a:solidFill>
          <a:latin typeface="+mn-lt"/>
          <a:sym typeface="Gill Sans" charset="0"/>
        </a:defRPr>
      </a:lvl6pPr>
      <a:lvl7pPr marL="3581400" indent="-571500" algn="l" rtl="0" fontAlgn="base">
        <a:spcBef>
          <a:spcPts val="2400"/>
        </a:spcBef>
        <a:spcAft>
          <a:spcPct val="0"/>
        </a:spcAft>
        <a:buSzPct val="171000"/>
        <a:buFont typeface="Gill Sans" charset="0"/>
        <a:buChar char="•"/>
        <a:defRPr sz="4200">
          <a:solidFill>
            <a:schemeClr val="tx1"/>
          </a:solidFill>
          <a:latin typeface="+mn-lt"/>
          <a:sym typeface="Gill Sans" charset="0"/>
        </a:defRPr>
      </a:lvl7pPr>
      <a:lvl8pPr marL="4038600" indent="-571500" algn="l" rtl="0" fontAlgn="base">
        <a:spcBef>
          <a:spcPts val="2400"/>
        </a:spcBef>
        <a:spcAft>
          <a:spcPct val="0"/>
        </a:spcAft>
        <a:buSzPct val="171000"/>
        <a:buFont typeface="Gill Sans" charset="0"/>
        <a:buChar char="•"/>
        <a:defRPr sz="4200">
          <a:solidFill>
            <a:schemeClr val="tx1"/>
          </a:solidFill>
          <a:latin typeface="+mn-lt"/>
          <a:sym typeface="Gill Sans" charset="0"/>
        </a:defRPr>
      </a:lvl8pPr>
      <a:lvl9pPr marL="4495800" indent="-571500" algn="l" rtl="0" fontAlgn="base">
        <a:spcBef>
          <a:spcPts val="2400"/>
        </a:spcBef>
        <a:spcAft>
          <a:spcPct val="0"/>
        </a:spcAft>
        <a:buSzPct val="171000"/>
        <a:buFont typeface="Gill Sans" charset="0"/>
        <a:buChar char="•"/>
        <a:defRPr sz="42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9218" name="Rectangle 1"/>
          <p:cNvSpPr>
            <a:spLocks noGrp="1" noChangeArrowheads="1"/>
          </p:cNvSpPr>
          <p:nvPr>
            <p:ph type="title"/>
          </p:nvPr>
        </p:nvSpPr>
        <p:spPr bwMode="auto">
          <a:xfrm>
            <a:off x="1693385" y="254000"/>
            <a:ext cx="13953493" cy="24384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9219" name="Rectangle 2"/>
          <p:cNvSpPr>
            <a:spLocks noGrp="1" noChangeArrowheads="1"/>
          </p:cNvSpPr>
          <p:nvPr>
            <p:ph type="body" idx="1"/>
          </p:nvPr>
        </p:nvSpPr>
        <p:spPr bwMode="auto">
          <a:xfrm>
            <a:off x="1693385" y="2768600"/>
            <a:ext cx="6722739" cy="57150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760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cs typeface="+mn-cs"/>
          <a:sym typeface="Gill Sans" charset="0"/>
        </a:defRPr>
      </a:lvl1pPr>
      <a:lvl2pPr marL="1204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2pPr>
      <a:lvl3pPr marL="1649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3pPr>
      <a:lvl4pPr marL="2093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4pPr>
      <a:lvl5pPr marL="2538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5pPr>
      <a:lvl6pPr marL="29956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6pPr>
      <a:lvl7pPr marL="34528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7pPr>
      <a:lvl8pPr marL="39100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8pPr>
      <a:lvl9pPr marL="43672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bwMode="auto">
          <a:xfrm>
            <a:off x="1693385" y="254000"/>
            <a:ext cx="13953493" cy="24384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10243" name="Rectangle 2"/>
          <p:cNvSpPr>
            <a:spLocks noGrp="1" noChangeArrowheads="1"/>
          </p:cNvSpPr>
          <p:nvPr>
            <p:ph type="body" idx="1"/>
          </p:nvPr>
        </p:nvSpPr>
        <p:spPr bwMode="auto">
          <a:xfrm>
            <a:off x="1693385" y="2768600"/>
            <a:ext cx="13953493" cy="5715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760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cs typeface="+mn-cs"/>
          <a:sym typeface="Gill Sans" charset="0"/>
        </a:defRPr>
      </a:lvl1pPr>
      <a:lvl2pPr marL="1204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2pPr>
      <a:lvl3pPr marL="1649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3pPr>
      <a:lvl4pPr marL="2093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4pPr>
      <a:lvl5pPr marL="2538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5pPr>
      <a:lvl6pPr marL="29956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6pPr>
      <a:lvl7pPr marL="34528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7pPr>
      <a:lvl8pPr marL="39100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8pPr>
      <a:lvl9pPr marL="43672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1266" name="Rectangle 1"/>
          <p:cNvSpPr>
            <a:spLocks noGrp="1" noChangeArrowheads="1"/>
          </p:cNvSpPr>
          <p:nvPr>
            <p:ph type="title"/>
          </p:nvPr>
        </p:nvSpPr>
        <p:spPr bwMode="auto">
          <a:xfrm>
            <a:off x="1693385" y="254000"/>
            <a:ext cx="13953493" cy="24384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11267" name="Rectangle 2"/>
          <p:cNvSpPr>
            <a:spLocks noGrp="1" noChangeArrowheads="1"/>
          </p:cNvSpPr>
          <p:nvPr>
            <p:ph type="body" idx="1"/>
          </p:nvPr>
        </p:nvSpPr>
        <p:spPr bwMode="auto">
          <a:xfrm>
            <a:off x="10363517" y="2768600"/>
            <a:ext cx="5283361" cy="57150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760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cs typeface="+mn-cs"/>
          <a:sym typeface="Gill Sans" charset="0"/>
        </a:defRPr>
      </a:lvl1pPr>
      <a:lvl2pPr marL="1204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2pPr>
      <a:lvl3pPr marL="1649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3pPr>
      <a:lvl4pPr marL="2093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4pPr>
      <a:lvl5pPr marL="2538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5pPr>
      <a:lvl6pPr marL="29956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6pPr>
      <a:lvl7pPr marL="34528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7pPr>
      <a:lvl8pPr marL="39100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8pPr>
      <a:lvl9pPr marL="43672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bwMode="auto">
          <a:xfrm>
            <a:off x="1693385" y="254000"/>
            <a:ext cx="13953493" cy="24384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12291" name="Rectangle 2"/>
          <p:cNvSpPr>
            <a:spLocks noGrp="1" noChangeArrowheads="1"/>
          </p:cNvSpPr>
          <p:nvPr>
            <p:ph type="body" idx="1"/>
          </p:nvPr>
        </p:nvSpPr>
        <p:spPr bwMode="auto">
          <a:xfrm>
            <a:off x="1693385" y="2768600"/>
            <a:ext cx="6722739" cy="5715000"/>
          </a:xfrm>
          <a:prstGeom prst="rect">
            <a:avLst/>
          </a:prstGeom>
          <a:noFill/>
          <a:ln w="12700">
            <a:noFill/>
            <a:miter lim="800000"/>
            <a:headEnd/>
            <a:tailEnd/>
          </a:ln>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ransition/>
  <p:txStyles>
    <p:titleStyle>
      <a:lvl1pPr algn="ctr" rtl="0" eaLnBrk="0" fontAlgn="base" hangingPunct="0">
        <a:spcBef>
          <a:spcPct val="0"/>
        </a:spcBef>
        <a:spcAft>
          <a:spcPct val="0"/>
        </a:spcAft>
        <a:defRPr sz="8400">
          <a:solidFill>
            <a:schemeClr val="tx1"/>
          </a:solidFill>
          <a:latin typeface="+mj-lt"/>
          <a:ea typeface="MS PGothic" pitchFamily="34" charset="-128"/>
          <a:cs typeface="+mj-cs"/>
          <a:sym typeface="Gill Sans" charset="0"/>
        </a:defRPr>
      </a:lvl1pPr>
      <a:lvl2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2pPr>
      <a:lvl3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3pPr>
      <a:lvl4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4pPr>
      <a:lvl5pPr algn="ctr" rtl="0" eaLnBrk="0" fontAlgn="base" hangingPunct="0">
        <a:spcBef>
          <a:spcPct val="0"/>
        </a:spcBef>
        <a:spcAft>
          <a:spcPct val="0"/>
        </a:spcAft>
        <a:defRPr sz="8400">
          <a:solidFill>
            <a:schemeClr val="tx1"/>
          </a:solidFill>
          <a:latin typeface="Gill Sans" charset="0"/>
          <a:ea typeface="MS PGothic" pitchFamily="34" charset="-128"/>
          <a:sym typeface="Gill Sans" charset="0"/>
        </a:defRPr>
      </a:lvl5pPr>
      <a:lvl6pPr marL="457200" algn="ctr" rtl="0" fontAlgn="base">
        <a:spcBef>
          <a:spcPct val="0"/>
        </a:spcBef>
        <a:spcAft>
          <a:spcPct val="0"/>
        </a:spcAft>
        <a:defRPr sz="8400">
          <a:solidFill>
            <a:schemeClr val="tx1"/>
          </a:solidFill>
          <a:latin typeface="Gill Sans" charset="0"/>
          <a:sym typeface="Gill Sans" charset="0"/>
        </a:defRPr>
      </a:lvl6pPr>
      <a:lvl7pPr marL="914400" algn="ctr" rtl="0" fontAlgn="base">
        <a:spcBef>
          <a:spcPct val="0"/>
        </a:spcBef>
        <a:spcAft>
          <a:spcPct val="0"/>
        </a:spcAft>
        <a:defRPr sz="8400">
          <a:solidFill>
            <a:schemeClr val="tx1"/>
          </a:solidFill>
          <a:latin typeface="Gill Sans" charset="0"/>
          <a:sym typeface="Gill Sans" charset="0"/>
        </a:defRPr>
      </a:lvl7pPr>
      <a:lvl8pPr marL="1371600" algn="ctr" rtl="0" fontAlgn="base">
        <a:spcBef>
          <a:spcPct val="0"/>
        </a:spcBef>
        <a:spcAft>
          <a:spcPct val="0"/>
        </a:spcAft>
        <a:defRPr sz="8400">
          <a:solidFill>
            <a:schemeClr val="tx1"/>
          </a:solidFill>
          <a:latin typeface="Gill Sans" charset="0"/>
          <a:sym typeface="Gill Sans" charset="0"/>
        </a:defRPr>
      </a:lvl8pPr>
      <a:lvl9pPr marL="1828800" algn="ctr" rtl="0" fontAlgn="base">
        <a:spcBef>
          <a:spcPct val="0"/>
        </a:spcBef>
        <a:spcAft>
          <a:spcPct val="0"/>
        </a:spcAft>
        <a:defRPr sz="8400">
          <a:solidFill>
            <a:schemeClr val="tx1"/>
          </a:solidFill>
          <a:latin typeface="Gill Sans" charset="0"/>
          <a:sym typeface="Gill Sans" charset="0"/>
        </a:defRPr>
      </a:lvl9pPr>
    </p:titleStyle>
    <p:bodyStyle>
      <a:lvl1pPr marL="760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cs typeface="+mn-cs"/>
          <a:sym typeface="Gill Sans" charset="0"/>
        </a:defRPr>
      </a:lvl1pPr>
      <a:lvl2pPr marL="1204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2pPr>
      <a:lvl3pPr marL="1649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3pPr>
      <a:lvl4pPr marL="20939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4pPr>
      <a:lvl5pPr marL="2538413" indent="-493713" algn="l" rtl="0" eaLnBrk="0" fontAlgn="base" hangingPunct="0">
        <a:spcBef>
          <a:spcPts val="3800"/>
        </a:spcBef>
        <a:spcAft>
          <a:spcPct val="0"/>
        </a:spcAft>
        <a:buSzPct val="171000"/>
        <a:buFont typeface="Gill Sans" charset="0"/>
        <a:buChar char="•"/>
        <a:defRPr sz="3200">
          <a:solidFill>
            <a:schemeClr val="tx1"/>
          </a:solidFill>
          <a:latin typeface="+mn-lt"/>
          <a:ea typeface="MS PGothic" pitchFamily="34" charset="-128"/>
          <a:sym typeface="Gill Sans" charset="0"/>
        </a:defRPr>
      </a:lvl5pPr>
      <a:lvl6pPr marL="29956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6pPr>
      <a:lvl7pPr marL="34528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7pPr>
      <a:lvl8pPr marL="39100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8pPr>
      <a:lvl9pPr marL="4367213" indent="-493713" algn="l" rtl="0" fontAlgn="base">
        <a:spcBef>
          <a:spcPts val="3800"/>
        </a:spcBef>
        <a:spcAft>
          <a:spcPct val="0"/>
        </a:spcAft>
        <a:buSzPct val="171000"/>
        <a:buFont typeface="Gill Sans" charset="0"/>
        <a:buChar char="•"/>
        <a:defRPr sz="3200">
          <a:solidFill>
            <a:schemeClr val="tx1"/>
          </a:solidFill>
          <a:latin typeface="+mn-lt"/>
          <a:sym typeface="Gill Sans"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re 1"/>
          <p:cNvSpPr>
            <a:spLocks noGrp="1"/>
          </p:cNvSpPr>
          <p:nvPr>
            <p:ph type="ctrTitle"/>
          </p:nvPr>
        </p:nvSpPr>
        <p:spPr/>
        <p:txBody>
          <a:bodyPr/>
          <a:lstStyle/>
          <a:p>
            <a:endParaRPr lang="fr-CA"/>
          </a:p>
        </p:txBody>
      </p:sp>
      <p:sp>
        <p:nvSpPr>
          <p:cNvPr id="15362" name="Sous-titre 2"/>
          <p:cNvSpPr>
            <a:spLocks noGrp="1"/>
          </p:cNvSpPr>
          <p:nvPr>
            <p:ph type="subTitle" idx="1"/>
          </p:nvPr>
        </p:nvSpPr>
        <p:spPr/>
        <p:txBody>
          <a:bodyPr/>
          <a:lstStyle/>
          <a:p>
            <a:endParaRPr lang="fr-CA"/>
          </a:p>
        </p:txBody>
      </p:sp>
    </p:spTree>
    <p:extLst>
      <p:ext uri="{BB962C8B-B14F-4D97-AF65-F5344CB8AC3E}">
        <p14:creationId xmlns:p14="http://schemas.microsoft.com/office/powerpoint/2010/main" val="1153455672"/>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300B7EFE-FF26-40D0-7F81-C4EF710786FB}"/>
              </a:ext>
            </a:extLst>
          </p:cNvPr>
          <p:cNvSpPr>
            <a:spLocks noGrp="1"/>
          </p:cNvSpPr>
          <p:nvPr>
            <p:ph type="title"/>
          </p:nvPr>
        </p:nvSpPr>
        <p:spPr>
          <a:xfrm>
            <a:off x="1693385" y="254000"/>
            <a:ext cx="13953493" cy="2438400"/>
          </a:xfrm>
        </p:spPr>
        <p:txBody>
          <a:bodyPr/>
          <a:lstStyle/>
          <a:p>
            <a:r>
              <a:rPr lang="en-US" dirty="0" err="1"/>
              <a:t>Quand</a:t>
            </a:r>
            <a:r>
              <a:rPr lang="en-US" dirty="0"/>
              <a:t> on </a:t>
            </a:r>
            <a:r>
              <a:rPr lang="en-US" dirty="0" err="1"/>
              <a:t>dérange</a:t>
            </a:r>
            <a:r>
              <a:rPr lang="en-US" dirty="0"/>
              <a:t> !</a:t>
            </a:r>
          </a:p>
        </p:txBody>
      </p:sp>
      <p:pic>
        <p:nvPicPr>
          <p:cNvPr id="5" name="Espace réservé du contenu 4" descr="Une image contenant personne, cravate, costume, résistant&#10;&#10;Description générée automatiquement">
            <a:extLst>
              <a:ext uri="{FF2B5EF4-FFF2-40B4-BE49-F238E27FC236}">
                <a16:creationId xmlns:a16="http://schemas.microsoft.com/office/drawing/2014/main" id="{C5AC65CA-113D-F16A-936D-773C808C8B1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52419" y="2768600"/>
            <a:ext cx="8435424" cy="5715000"/>
          </a:xfrm>
          <a:noFill/>
        </p:spPr>
      </p:pic>
    </p:spTree>
    <p:extLst>
      <p:ext uri="{BB962C8B-B14F-4D97-AF65-F5344CB8AC3E}">
        <p14:creationId xmlns:p14="http://schemas.microsoft.com/office/powerpoint/2010/main" val="1899635551"/>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re 1"/>
          <p:cNvSpPr>
            <a:spLocks noGrp="1"/>
          </p:cNvSpPr>
          <p:nvPr>
            <p:ph type="ctrTitle"/>
          </p:nvPr>
        </p:nvSpPr>
        <p:spPr>
          <a:xfrm>
            <a:off x="1299673" y="556321"/>
            <a:ext cx="14740917" cy="8496944"/>
          </a:xfrm>
        </p:spPr>
        <p:txBody>
          <a:bodyPr/>
          <a:lstStyle/>
          <a:p>
            <a:endParaRPr lang="fr-CA" dirty="0"/>
          </a:p>
        </p:txBody>
      </p:sp>
      <p:sp>
        <p:nvSpPr>
          <p:cNvPr id="15362" name="Sous-titre 2"/>
          <p:cNvSpPr>
            <a:spLocks noGrp="1"/>
          </p:cNvSpPr>
          <p:nvPr>
            <p:ph type="subTitle" idx="1"/>
          </p:nvPr>
        </p:nvSpPr>
        <p:spPr/>
        <p:txBody>
          <a:bodyPr/>
          <a:lstStyle/>
          <a:p>
            <a:endParaRPr lang="fr-CA"/>
          </a:p>
        </p:txBody>
      </p:sp>
      <p:pic>
        <p:nvPicPr>
          <p:cNvPr id="5" name="Image 4" descr="Une image contenant carte&#10;&#10;Description générée automatiquement">
            <a:extLst>
              <a:ext uri="{FF2B5EF4-FFF2-40B4-BE49-F238E27FC236}">
                <a16:creationId xmlns:a16="http://schemas.microsoft.com/office/drawing/2014/main" id="{9CCA4EC7-DEE3-3660-AE70-4B28FB42AA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7563" y="1276400"/>
            <a:ext cx="11181236" cy="7560840"/>
          </a:xfrm>
          <a:prstGeom prst="rect">
            <a:avLst/>
          </a:prstGeom>
        </p:spPr>
      </p:pic>
    </p:spTree>
    <p:extLst>
      <p:ext uri="{BB962C8B-B14F-4D97-AF65-F5344CB8AC3E}">
        <p14:creationId xmlns:p14="http://schemas.microsoft.com/office/powerpoint/2010/main" val="45074415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7" name="Title 1">
            <a:extLst>
              <a:ext uri="{FF2B5EF4-FFF2-40B4-BE49-F238E27FC236}">
                <a16:creationId xmlns:a16="http://schemas.microsoft.com/office/drawing/2014/main" id="{C4AA1A53-FAA1-82FD-CE31-34A7DA9894D3}"/>
              </a:ext>
            </a:extLst>
          </p:cNvPr>
          <p:cNvSpPr>
            <a:spLocks noGrp="1"/>
          </p:cNvSpPr>
          <p:nvPr>
            <p:ph type="title"/>
          </p:nvPr>
        </p:nvSpPr>
        <p:spPr>
          <a:xfrm>
            <a:off x="3399471" y="6827838"/>
            <a:ext cx="10403735" cy="806450"/>
          </a:xfrm>
        </p:spPr>
        <p:txBody>
          <a:bodyPr/>
          <a:lstStyle/>
          <a:p>
            <a:endParaRPr lang="en-US"/>
          </a:p>
        </p:txBody>
      </p:sp>
      <p:pic>
        <p:nvPicPr>
          <p:cNvPr id="3" name="Image 2" descr="Une image contenant carte&#10;&#10;Description générée automatiquement">
            <a:extLst>
              <a:ext uri="{FF2B5EF4-FFF2-40B4-BE49-F238E27FC236}">
                <a16:creationId xmlns:a16="http://schemas.microsoft.com/office/drawing/2014/main" id="{7F492979-10D6-2E66-4690-2F22073EBF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9611" y="871539"/>
            <a:ext cx="8928992" cy="7907336"/>
          </a:xfrm>
          <a:prstGeom prst="rect">
            <a:avLst/>
          </a:prstGeom>
          <a:noFill/>
        </p:spPr>
      </p:pic>
      <p:sp>
        <p:nvSpPr>
          <p:cNvPr id="15369" name="Text Placeholder 3">
            <a:extLst>
              <a:ext uri="{FF2B5EF4-FFF2-40B4-BE49-F238E27FC236}">
                <a16:creationId xmlns:a16="http://schemas.microsoft.com/office/drawing/2014/main" id="{62A5839D-395D-3834-3E83-D66CAA30A302}"/>
              </a:ext>
            </a:extLst>
          </p:cNvPr>
          <p:cNvSpPr>
            <a:spLocks noGrp="1"/>
          </p:cNvSpPr>
          <p:nvPr>
            <p:ph type="body" sz="half" idx="2"/>
          </p:nvPr>
        </p:nvSpPr>
        <p:spPr>
          <a:xfrm>
            <a:off x="3399471" y="7634288"/>
            <a:ext cx="10403735" cy="1144587"/>
          </a:xfrm>
        </p:spPr>
        <p:txBody>
          <a:bodyPr/>
          <a:lstStyle/>
          <a:p>
            <a:endParaRPr lang="en-US"/>
          </a:p>
        </p:txBody>
      </p:sp>
    </p:spTree>
    <p:extLst>
      <p:ext uri="{BB962C8B-B14F-4D97-AF65-F5344CB8AC3E}">
        <p14:creationId xmlns:p14="http://schemas.microsoft.com/office/powerpoint/2010/main" val="4220672931"/>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4D8A0A1-2410-E802-D2B0-2A688735850C}"/>
              </a:ext>
            </a:extLst>
          </p:cNvPr>
          <p:cNvSpPr>
            <a:spLocks noGrp="1"/>
          </p:cNvSpPr>
          <p:nvPr>
            <p:ph type="title"/>
          </p:nvPr>
        </p:nvSpPr>
        <p:spPr>
          <a:xfrm>
            <a:off x="867860" y="388939"/>
            <a:ext cx="5704592" cy="1652587"/>
          </a:xfrm>
        </p:spPr>
        <p:txBody>
          <a:bodyPr/>
          <a:lstStyle/>
          <a:p>
            <a:endParaRPr lang="en-US"/>
          </a:p>
        </p:txBody>
      </p:sp>
      <p:pic>
        <p:nvPicPr>
          <p:cNvPr id="5" name="Espace réservé du contenu 4" descr="Une image contenant carte&#10;&#10;Description générée automatiquement">
            <a:extLst>
              <a:ext uri="{FF2B5EF4-FFF2-40B4-BE49-F238E27FC236}">
                <a16:creationId xmlns:a16="http://schemas.microsoft.com/office/drawing/2014/main" id="{B4F172FB-688C-A514-6A21-FA3E0F690F6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41739" y="375991"/>
            <a:ext cx="6696744" cy="8880349"/>
          </a:xfrm>
          <a:noFill/>
        </p:spPr>
      </p:pic>
      <p:sp>
        <p:nvSpPr>
          <p:cNvPr id="12" name="Text Placeholder 3">
            <a:extLst>
              <a:ext uri="{FF2B5EF4-FFF2-40B4-BE49-F238E27FC236}">
                <a16:creationId xmlns:a16="http://schemas.microsoft.com/office/drawing/2014/main" id="{3195B17A-7460-58A3-3999-DA060024D0FA}"/>
              </a:ext>
            </a:extLst>
          </p:cNvPr>
          <p:cNvSpPr>
            <a:spLocks noGrp="1"/>
          </p:cNvSpPr>
          <p:nvPr>
            <p:ph type="body" sz="half" idx="2"/>
          </p:nvPr>
        </p:nvSpPr>
        <p:spPr>
          <a:xfrm>
            <a:off x="867860" y="2041526"/>
            <a:ext cx="5704592" cy="6670675"/>
          </a:xfrm>
        </p:spPr>
        <p:txBody>
          <a:bodyPr/>
          <a:lstStyle/>
          <a:p>
            <a:endParaRPr lang="en-US"/>
          </a:p>
        </p:txBody>
      </p:sp>
    </p:spTree>
    <p:extLst>
      <p:ext uri="{BB962C8B-B14F-4D97-AF65-F5344CB8AC3E}">
        <p14:creationId xmlns:p14="http://schemas.microsoft.com/office/powerpoint/2010/main" val="2358568941"/>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9E53A6-6A6F-1545-0EA0-23A3CF1D28E3}"/>
              </a:ext>
            </a:extLst>
          </p:cNvPr>
          <p:cNvSpPr>
            <a:spLocks noGrp="1"/>
          </p:cNvSpPr>
          <p:nvPr>
            <p:ph type="title"/>
          </p:nvPr>
        </p:nvSpPr>
        <p:spPr/>
        <p:txBody>
          <a:bodyPr/>
          <a:lstStyle/>
          <a:p>
            <a:endParaRPr lang="fr-CA"/>
          </a:p>
        </p:txBody>
      </p:sp>
      <p:pic>
        <p:nvPicPr>
          <p:cNvPr id="5" name="Espace réservé du contenu 4" descr="Une image contenant diagramme&#10;&#10;Description générée automatiquement">
            <a:extLst>
              <a:ext uri="{FF2B5EF4-FFF2-40B4-BE49-F238E27FC236}">
                <a16:creationId xmlns:a16="http://schemas.microsoft.com/office/drawing/2014/main" id="{1B404BED-4D14-84DA-7C00-FD7D7F090B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54314" y="254000"/>
            <a:ext cx="11031635" cy="8229600"/>
          </a:xfrm>
        </p:spPr>
      </p:pic>
    </p:spTree>
    <p:extLst>
      <p:ext uri="{BB962C8B-B14F-4D97-AF65-F5344CB8AC3E}">
        <p14:creationId xmlns:p14="http://schemas.microsoft.com/office/powerpoint/2010/main" val="725625674"/>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4D8A0A1-2410-E802-D2B0-2A688735850C}"/>
              </a:ext>
            </a:extLst>
          </p:cNvPr>
          <p:cNvSpPr>
            <a:spLocks noGrp="1"/>
          </p:cNvSpPr>
          <p:nvPr>
            <p:ph type="title"/>
          </p:nvPr>
        </p:nvSpPr>
        <p:spPr>
          <a:xfrm>
            <a:off x="867860" y="388939"/>
            <a:ext cx="5704592" cy="1652587"/>
          </a:xfrm>
        </p:spPr>
        <p:txBody>
          <a:bodyPr/>
          <a:lstStyle/>
          <a:p>
            <a:endParaRPr lang="en-US"/>
          </a:p>
        </p:txBody>
      </p:sp>
      <p:pic>
        <p:nvPicPr>
          <p:cNvPr id="5" name="Espace réservé du contenu 4" descr="Une image contenant carte&#10;&#10;Description générée automatiquement">
            <a:extLst>
              <a:ext uri="{FF2B5EF4-FFF2-40B4-BE49-F238E27FC236}">
                <a16:creationId xmlns:a16="http://schemas.microsoft.com/office/drawing/2014/main" id="{B4F172FB-688C-A514-6A21-FA3E0F690F6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41739" y="375991"/>
            <a:ext cx="6696744" cy="8880349"/>
          </a:xfrm>
          <a:noFill/>
        </p:spPr>
      </p:pic>
      <p:sp>
        <p:nvSpPr>
          <p:cNvPr id="12" name="Text Placeholder 3">
            <a:extLst>
              <a:ext uri="{FF2B5EF4-FFF2-40B4-BE49-F238E27FC236}">
                <a16:creationId xmlns:a16="http://schemas.microsoft.com/office/drawing/2014/main" id="{3195B17A-7460-58A3-3999-DA060024D0FA}"/>
              </a:ext>
            </a:extLst>
          </p:cNvPr>
          <p:cNvSpPr>
            <a:spLocks noGrp="1"/>
          </p:cNvSpPr>
          <p:nvPr>
            <p:ph type="body" sz="half" idx="2"/>
          </p:nvPr>
        </p:nvSpPr>
        <p:spPr>
          <a:xfrm>
            <a:off x="867860" y="2041526"/>
            <a:ext cx="5704592" cy="6670675"/>
          </a:xfrm>
        </p:spPr>
        <p:txBody>
          <a:bodyPr/>
          <a:lstStyle/>
          <a:p>
            <a:endParaRPr lang="en-US"/>
          </a:p>
        </p:txBody>
      </p:sp>
    </p:spTree>
    <p:extLst>
      <p:ext uri="{BB962C8B-B14F-4D97-AF65-F5344CB8AC3E}">
        <p14:creationId xmlns:p14="http://schemas.microsoft.com/office/powerpoint/2010/main" val="268734992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carte&#10;&#10;Description générée automatiquement">
            <a:extLst>
              <a:ext uri="{FF2B5EF4-FFF2-40B4-BE49-F238E27FC236}">
                <a16:creationId xmlns:a16="http://schemas.microsoft.com/office/drawing/2014/main" id="{D8C28D58-28E6-D2D7-D0C3-979468C35CA7}"/>
              </a:ext>
            </a:extLst>
          </p:cNvPr>
          <p:cNvPicPr>
            <a:picLocks noChangeAspect="1"/>
          </p:cNvPicPr>
          <p:nvPr/>
        </p:nvPicPr>
        <p:blipFill>
          <a:blip r:embed="rId2"/>
          <a:stretch>
            <a:fillRect/>
          </a:stretch>
        </p:blipFill>
        <p:spPr>
          <a:xfrm>
            <a:off x="173038" y="97186"/>
            <a:ext cx="16994187" cy="9559229"/>
          </a:xfrm>
          <a:prstGeom prst="rect">
            <a:avLst/>
          </a:prstGeom>
          <a:noFill/>
        </p:spPr>
      </p:pic>
    </p:spTree>
    <p:extLst>
      <p:ext uri="{BB962C8B-B14F-4D97-AF65-F5344CB8AC3E}">
        <p14:creationId xmlns:p14="http://schemas.microsoft.com/office/powerpoint/2010/main" val="235878361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Une image contenant ciel, plein air, rive, jour&#10;&#10;Description générée automatiquement">
            <a:extLst>
              <a:ext uri="{FF2B5EF4-FFF2-40B4-BE49-F238E27FC236}">
                <a16:creationId xmlns:a16="http://schemas.microsoft.com/office/drawing/2014/main" id="{549CE399-B111-128F-CF4E-D98E97D6344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5416" r="1" b="1"/>
          <a:stretch/>
        </p:blipFill>
        <p:spPr>
          <a:xfrm>
            <a:off x="20" y="10"/>
            <a:ext cx="17340243" cy="9753590"/>
          </a:xfrm>
          <a:noFill/>
        </p:spPr>
      </p:pic>
    </p:spTree>
    <p:extLst>
      <p:ext uri="{BB962C8B-B14F-4D97-AF65-F5344CB8AC3E}">
        <p14:creationId xmlns:p14="http://schemas.microsoft.com/office/powerpoint/2010/main" val="22075750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Une image contenant ciel, herbe, plein air, nature&#10;&#10;Description générée automatiquement">
            <a:extLst>
              <a:ext uri="{FF2B5EF4-FFF2-40B4-BE49-F238E27FC236}">
                <a16:creationId xmlns:a16="http://schemas.microsoft.com/office/drawing/2014/main" id="{D9F45775-5B79-6932-EA59-EFC7AB61780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25002" r="1" b="1"/>
          <a:stretch/>
        </p:blipFill>
        <p:spPr>
          <a:xfrm>
            <a:off x="20" y="10"/>
            <a:ext cx="17340243" cy="9753590"/>
          </a:xfrm>
          <a:noFill/>
        </p:spPr>
      </p:pic>
    </p:spTree>
    <p:extLst>
      <p:ext uri="{BB962C8B-B14F-4D97-AF65-F5344CB8AC3E}">
        <p14:creationId xmlns:p14="http://schemas.microsoft.com/office/powerpoint/2010/main" val="360584692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A2BD62-2F42-9A07-F758-E01BC9A803E3}"/>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1B1C1F5C-489B-AFBC-8484-979840D20DC4}"/>
              </a:ext>
            </a:extLst>
          </p:cNvPr>
          <p:cNvSpPr>
            <a:spLocks noGrp="1"/>
          </p:cNvSpPr>
          <p:nvPr>
            <p:ph idx="1"/>
          </p:nvPr>
        </p:nvSpPr>
        <p:spPr>
          <a:xfrm>
            <a:off x="1693385" y="254000"/>
            <a:ext cx="13953493" cy="8229600"/>
          </a:xfrm>
        </p:spPr>
        <p:txBody>
          <a:bodyPr/>
          <a:lstStyle/>
          <a:p>
            <a:pPr marL="266700" indent="0">
              <a:buNone/>
            </a:pPr>
            <a:r>
              <a:rPr lang="fr-CA" sz="4400" dirty="0">
                <a:effectLst/>
                <a:latin typeface="Calibri" panose="020F0502020204030204" pitchFamily="34" charset="0"/>
                <a:ea typeface="Calibri" panose="020F0502020204030204" pitchFamily="34" charset="0"/>
                <a:cs typeface="Times New Roman" panose="02020603050405020304" pitchFamily="18" charset="0"/>
              </a:rPr>
              <a:t>« Comme ils passèrent là plusieurs jours, </a:t>
            </a:r>
            <a:r>
              <a:rPr lang="fr-CA" sz="4400" dirty="0" err="1">
                <a:effectLst/>
                <a:latin typeface="Calibri" panose="020F0502020204030204" pitchFamily="34" charset="0"/>
                <a:ea typeface="Calibri" panose="020F0502020204030204" pitchFamily="34" charset="0"/>
                <a:cs typeface="Times New Roman" panose="02020603050405020304" pitchFamily="18" charset="0"/>
              </a:rPr>
              <a:t>Festus</a:t>
            </a:r>
            <a:r>
              <a:rPr lang="fr-CA" sz="4400" dirty="0">
                <a:effectLst/>
                <a:latin typeface="Calibri" panose="020F0502020204030204" pitchFamily="34" charset="0"/>
                <a:ea typeface="Calibri" panose="020F0502020204030204" pitchFamily="34" charset="0"/>
                <a:cs typeface="Times New Roman" panose="02020603050405020304" pitchFamily="18" charset="0"/>
              </a:rPr>
              <a:t> exposa au roi l'affaire de Paul, et dit: </a:t>
            </a:r>
            <a:r>
              <a:rPr lang="fr-CA" sz="4400" b="1" dirty="0">
                <a:effectLst/>
                <a:latin typeface="Calibri" panose="020F0502020204030204" pitchFamily="34" charset="0"/>
                <a:ea typeface="Calibri" panose="020F0502020204030204" pitchFamily="34" charset="0"/>
                <a:cs typeface="Times New Roman" panose="02020603050405020304" pitchFamily="18" charset="0"/>
              </a:rPr>
              <a:t>Félix</a:t>
            </a:r>
            <a:r>
              <a:rPr lang="fr-CA" sz="4400" dirty="0">
                <a:effectLst/>
                <a:latin typeface="Calibri" panose="020F0502020204030204" pitchFamily="34" charset="0"/>
                <a:ea typeface="Calibri" panose="020F0502020204030204" pitchFamily="34" charset="0"/>
                <a:cs typeface="Times New Roman" panose="02020603050405020304" pitchFamily="18" charset="0"/>
              </a:rPr>
              <a:t> a laissé prisonnier un homme contre lequel, lorsque j'étais à Jérusalem, les principaux sacrificateurs et les anciens des Juifs ont porté plainte, </a:t>
            </a:r>
            <a:r>
              <a:rPr lang="fr-CA" sz="4400" b="1" dirty="0">
                <a:effectLst/>
                <a:latin typeface="Calibri" panose="020F0502020204030204" pitchFamily="34" charset="0"/>
                <a:ea typeface="Calibri" panose="020F0502020204030204" pitchFamily="34" charset="0"/>
                <a:cs typeface="Times New Roman" panose="02020603050405020304" pitchFamily="18" charset="0"/>
              </a:rPr>
              <a:t>en demandant sa condamnation</a:t>
            </a:r>
            <a:r>
              <a:rPr lang="fr-CA" sz="4400" dirty="0">
                <a:effectLst/>
                <a:latin typeface="Calibri" panose="020F0502020204030204" pitchFamily="34" charset="0"/>
                <a:ea typeface="Calibri" panose="020F0502020204030204" pitchFamily="34" charset="0"/>
                <a:cs typeface="Times New Roman" panose="02020603050405020304" pitchFamily="18" charset="0"/>
              </a:rPr>
              <a:t>. Je leur ai répondu que ce n'est pas la coutume des Romains de livrer un homme avant que l'inculpé ait été mis en présence de ses accusateurs, et qu'il ait eu la faculté de se défendre sur les choses dont on l'accuse. Ils sont donc venus ici, et, sans différer, je siégeai le lendemain au tribunal, et je donnai l'ordre qu'on amène cet homme. »                     </a:t>
            </a:r>
            <a:r>
              <a:rPr lang="fr-CA" sz="3600" dirty="0">
                <a:effectLst/>
                <a:latin typeface="Calibri" panose="020F0502020204030204" pitchFamily="34" charset="0"/>
                <a:ea typeface="Calibri" panose="020F0502020204030204" pitchFamily="34" charset="0"/>
                <a:cs typeface="Times New Roman" panose="02020603050405020304" pitchFamily="18" charset="0"/>
              </a:rPr>
              <a:t>Actes 25.14-17</a:t>
            </a:r>
            <a:endParaRPr lang="fr-CA" dirty="0"/>
          </a:p>
        </p:txBody>
      </p:sp>
    </p:spTree>
    <p:extLst>
      <p:ext uri="{BB962C8B-B14F-4D97-AF65-F5344CB8AC3E}">
        <p14:creationId xmlns:p14="http://schemas.microsoft.com/office/powerpoint/2010/main" val="372286986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6E02C7-1837-2594-1E5E-ECE270B30FF7}"/>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2248E9E4-5F67-3BAF-0DAB-57A4FE041D1B}"/>
              </a:ext>
            </a:extLst>
          </p:cNvPr>
          <p:cNvSpPr>
            <a:spLocks noGrp="1"/>
          </p:cNvSpPr>
          <p:nvPr>
            <p:ph idx="1"/>
          </p:nvPr>
        </p:nvSpPr>
        <p:spPr>
          <a:xfrm>
            <a:off x="1693385" y="772344"/>
            <a:ext cx="13953493" cy="7711256"/>
          </a:xfrm>
        </p:spPr>
        <p:txBody>
          <a:bodyPr/>
          <a:lstStyle/>
          <a:p>
            <a:pPr marL="266700" indent="0">
              <a:buNone/>
            </a:pPr>
            <a:r>
              <a:rPr lang="fr-CA" sz="4400" dirty="0">
                <a:effectLst/>
                <a:latin typeface="Calibri" panose="020F0502020204030204" pitchFamily="34" charset="0"/>
                <a:ea typeface="Calibri" panose="020F0502020204030204" pitchFamily="34" charset="0"/>
                <a:cs typeface="Times New Roman" panose="02020603050405020304" pitchFamily="18" charset="0"/>
              </a:rPr>
              <a:t>« Les accusateurs, s'étant présentés, ne lui imputèrent rien de ce que je supposais; ils avaient avec lui des discussions relatives à </a:t>
            </a:r>
            <a:r>
              <a:rPr lang="fr-CA" sz="4400" b="1" dirty="0">
                <a:effectLst/>
                <a:latin typeface="Calibri" panose="020F0502020204030204" pitchFamily="34" charset="0"/>
                <a:ea typeface="Calibri" panose="020F0502020204030204" pitchFamily="34" charset="0"/>
                <a:cs typeface="Times New Roman" panose="02020603050405020304" pitchFamily="18" charset="0"/>
              </a:rPr>
              <a:t>leur religion particulière, et à un certain Jésus qui est mort, et que Paul affirmait être vivant</a:t>
            </a:r>
            <a:r>
              <a:rPr lang="fr-CA" sz="4400" dirty="0">
                <a:effectLst/>
                <a:latin typeface="Calibri" panose="020F0502020204030204" pitchFamily="34" charset="0"/>
                <a:ea typeface="Calibri" panose="020F0502020204030204" pitchFamily="34" charset="0"/>
                <a:cs typeface="Times New Roman" panose="02020603050405020304" pitchFamily="18" charset="0"/>
              </a:rPr>
              <a:t>. Ne sachant </a:t>
            </a:r>
            <a:r>
              <a:rPr lang="fr-CA" sz="4400" b="1" dirty="0">
                <a:effectLst/>
                <a:latin typeface="Calibri" panose="020F0502020204030204" pitchFamily="34" charset="0"/>
                <a:ea typeface="Calibri" panose="020F0502020204030204" pitchFamily="34" charset="0"/>
                <a:cs typeface="Times New Roman" panose="02020603050405020304" pitchFamily="18" charset="0"/>
              </a:rPr>
              <a:t>quel parti prendre dans ce débat</a:t>
            </a:r>
            <a:r>
              <a:rPr lang="fr-CA" sz="4400" dirty="0">
                <a:effectLst/>
                <a:latin typeface="Calibri" panose="020F0502020204030204" pitchFamily="34" charset="0"/>
                <a:ea typeface="Calibri" panose="020F0502020204030204" pitchFamily="34" charset="0"/>
                <a:cs typeface="Times New Roman" panose="02020603050405020304" pitchFamily="18" charset="0"/>
              </a:rPr>
              <a:t>, je lui demandai s'il voulait </a:t>
            </a:r>
            <a:r>
              <a:rPr lang="fr-CA" sz="4400" b="1" dirty="0">
                <a:effectLst/>
                <a:latin typeface="Calibri" panose="020F0502020204030204" pitchFamily="34" charset="0"/>
                <a:ea typeface="Calibri" panose="020F0502020204030204" pitchFamily="34" charset="0"/>
                <a:cs typeface="Times New Roman" panose="02020603050405020304" pitchFamily="18" charset="0"/>
              </a:rPr>
              <a:t>aller à Jérusalem</a:t>
            </a:r>
            <a:r>
              <a:rPr lang="fr-CA" sz="4400" dirty="0">
                <a:effectLst/>
                <a:latin typeface="Calibri" panose="020F0502020204030204" pitchFamily="34" charset="0"/>
                <a:ea typeface="Calibri" panose="020F0502020204030204" pitchFamily="34" charset="0"/>
                <a:cs typeface="Times New Roman" panose="02020603050405020304" pitchFamily="18" charset="0"/>
              </a:rPr>
              <a:t>, et y être jugé sur ces choses. Mais Paul en ayant appelé, pour que sa cause fût réservée à la connaissance de l'empereur, j'ai ordonné qu'on le garde jusqu'à ce que je l'envoie à César. Agrippa dit à </a:t>
            </a:r>
            <a:r>
              <a:rPr lang="fr-CA" sz="4400" dirty="0" err="1">
                <a:effectLst/>
                <a:latin typeface="Calibri" panose="020F0502020204030204" pitchFamily="34" charset="0"/>
                <a:ea typeface="Calibri" panose="020F0502020204030204" pitchFamily="34" charset="0"/>
                <a:cs typeface="Times New Roman" panose="02020603050405020304" pitchFamily="18" charset="0"/>
              </a:rPr>
              <a:t>Festus</a:t>
            </a:r>
            <a:r>
              <a:rPr lang="fr-CA" sz="4400" dirty="0">
                <a:effectLst/>
                <a:latin typeface="Calibri" panose="020F0502020204030204" pitchFamily="34" charset="0"/>
                <a:ea typeface="Calibri" panose="020F0502020204030204" pitchFamily="34" charset="0"/>
                <a:cs typeface="Times New Roman" panose="02020603050405020304" pitchFamily="18" charset="0"/>
              </a:rPr>
              <a:t>: Je voudrais aussi entendre cet homme. Demain, répondit </a:t>
            </a:r>
            <a:r>
              <a:rPr lang="fr-CA" sz="4400" dirty="0" err="1">
                <a:effectLst/>
                <a:latin typeface="Calibri" panose="020F0502020204030204" pitchFamily="34" charset="0"/>
                <a:ea typeface="Calibri" panose="020F0502020204030204" pitchFamily="34" charset="0"/>
                <a:cs typeface="Times New Roman" panose="02020603050405020304" pitchFamily="18" charset="0"/>
              </a:rPr>
              <a:t>Festus</a:t>
            </a:r>
            <a:r>
              <a:rPr lang="fr-CA" sz="4400" dirty="0">
                <a:effectLst/>
                <a:latin typeface="Calibri" panose="020F0502020204030204" pitchFamily="34" charset="0"/>
                <a:ea typeface="Calibri" panose="020F0502020204030204" pitchFamily="34" charset="0"/>
                <a:cs typeface="Times New Roman" panose="02020603050405020304" pitchFamily="18" charset="0"/>
              </a:rPr>
              <a:t>, tu l'entendras. »                                 </a:t>
            </a:r>
            <a:r>
              <a:rPr lang="fr-CA" sz="3600" dirty="0">
                <a:effectLst/>
                <a:latin typeface="Calibri" panose="020F0502020204030204" pitchFamily="34" charset="0"/>
                <a:ea typeface="Calibri" panose="020F0502020204030204" pitchFamily="34" charset="0"/>
                <a:cs typeface="Times New Roman" panose="02020603050405020304" pitchFamily="18" charset="0"/>
              </a:rPr>
              <a:t>Actes 25.18-22</a:t>
            </a:r>
            <a:r>
              <a:rPr lang="fr-CA" sz="4400" dirty="0">
                <a:effectLst/>
                <a:latin typeface="Calibri" panose="020F0502020204030204" pitchFamily="34" charset="0"/>
                <a:ea typeface="Calibri" panose="020F0502020204030204" pitchFamily="34" charset="0"/>
                <a:cs typeface="Times New Roman" panose="02020603050405020304" pitchFamily="18" charset="0"/>
              </a:rPr>
              <a:t>             </a:t>
            </a:r>
            <a:endParaRPr lang="fr-CA" dirty="0"/>
          </a:p>
        </p:txBody>
      </p:sp>
    </p:spTree>
    <p:extLst>
      <p:ext uri="{BB962C8B-B14F-4D97-AF65-F5344CB8AC3E}">
        <p14:creationId xmlns:p14="http://schemas.microsoft.com/office/powerpoint/2010/main" val="3553326306"/>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Une image contenant mammifère, arbre, plein air, herbe&#10;&#10;Description générée automatiquement">
            <a:extLst>
              <a:ext uri="{FF2B5EF4-FFF2-40B4-BE49-F238E27FC236}">
                <a16:creationId xmlns:a16="http://schemas.microsoft.com/office/drawing/2014/main" id="{30105840-23AA-F753-D0DC-EB2136A884E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09139" y="96838"/>
            <a:ext cx="14321985" cy="9559925"/>
          </a:xfrm>
          <a:noFill/>
        </p:spPr>
      </p:pic>
    </p:spTree>
    <p:extLst>
      <p:ext uri="{BB962C8B-B14F-4D97-AF65-F5344CB8AC3E}">
        <p14:creationId xmlns:p14="http://schemas.microsoft.com/office/powerpoint/2010/main" val="246703899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Une image contenant personne, plein air, foule&#10;&#10;Description générée automatiquement">
            <a:extLst>
              <a:ext uri="{FF2B5EF4-FFF2-40B4-BE49-F238E27FC236}">
                <a16:creationId xmlns:a16="http://schemas.microsoft.com/office/drawing/2014/main" id="{A09BD39C-8022-E671-A964-5BC65906FE7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09141" y="96838"/>
            <a:ext cx="14321981" cy="9559925"/>
          </a:xfrm>
          <a:noFill/>
        </p:spPr>
      </p:pic>
    </p:spTree>
    <p:extLst>
      <p:ext uri="{BB962C8B-B14F-4D97-AF65-F5344CB8AC3E}">
        <p14:creationId xmlns:p14="http://schemas.microsoft.com/office/powerpoint/2010/main" val="4129204515"/>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C1D8F9-A924-5AD2-0352-327111F23317}"/>
              </a:ext>
            </a:extLst>
          </p:cNvPr>
          <p:cNvSpPr>
            <a:spLocks noGrp="1"/>
          </p:cNvSpPr>
          <p:nvPr>
            <p:ph type="title"/>
          </p:nvPr>
        </p:nvSpPr>
        <p:spPr/>
        <p:txBody>
          <a:bodyPr/>
          <a:lstStyle/>
          <a:p>
            <a:endParaRPr lang="fr-CA"/>
          </a:p>
        </p:txBody>
      </p:sp>
      <p:pic>
        <p:nvPicPr>
          <p:cNvPr id="5" name="Espace réservé du contenu 4">
            <a:extLst>
              <a:ext uri="{FF2B5EF4-FFF2-40B4-BE49-F238E27FC236}">
                <a16:creationId xmlns:a16="http://schemas.microsoft.com/office/drawing/2014/main" id="{BF67F8B3-910C-F2FE-6748-4ACC0684D8B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05635" y="844352"/>
            <a:ext cx="9865096" cy="7488832"/>
          </a:xfrm>
        </p:spPr>
      </p:pic>
    </p:spTree>
    <p:extLst>
      <p:ext uri="{BB962C8B-B14F-4D97-AF65-F5344CB8AC3E}">
        <p14:creationId xmlns:p14="http://schemas.microsoft.com/office/powerpoint/2010/main" val="1789908741"/>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F39A83-1B9D-6C5C-4F10-AFC61081EF07}"/>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C2344EFC-A3AC-36B9-E2CD-7A8228B84845}"/>
              </a:ext>
            </a:extLst>
          </p:cNvPr>
          <p:cNvSpPr>
            <a:spLocks noGrp="1"/>
          </p:cNvSpPr>
          <p:nvPr>
            <p:ph idx="1"/>
          </p:nvPr>
        </p:nvSpPr>
        <p:spPr>
          <a:xfrm>
            <a:off x="1693385" y="412304"/>
            <a:ext cx="13953493" cy="8071296"/>
          </a:xfrm>
        </p:spPr>
        <p:txBody>
          <a:bodyPr/>
          <a:lstStyle/>
          <a:p>
            <a:pPr marL="266700" indent="0">
              <a:lnSpc>
                <a:spcPct val="107000"/>
              </a:lnSpc>
              <a:spcAft>
                <a:spcPts val="800"/>
              </a:spcAft>
              <a:buNone/>
            </a:pPr>
            <a:endParaRPr lang="fr-CA" sz="5400" dirty="0">
              <a:effectLst/>
              <a:latin typeface="Calibri" panose="020F0502020204030204" pitchFamily="34" charset="0"/>
              <a:ea typeface="Calibri" panose="020F0502020204030204" pitchFamily="34" charset="0"/>
              <a:cs typeface="Times New Roman" panose="02020603050405020304" pitchFamily="18" charset="0"/>
            </a:endParaRPr>
          </a:p>
          <a:p>
            <a:pPr marL="266700" indent="0">
              <a:lnSpc>
                <a:spcPct val="107000"/>
              </a:lnSpc>
              <a:spcAft>
                <a:spcPts val="800"/>
              </a:spcAft>
              <a:buNone/>
            </a:pPr>
            <a:r>
              <a:rPr lang="fr-CA" sz="5400" dirty="0">
                <a:effectLst/>
                <a:latin typeface="Calibri" panose="020F0502020204030204" pitchFamily="34" charset="0"/>
                <a:ea typeface="Calibri" panose="020F0502020204030204" pitchFamily="34" charset="0"/>
                <a:cs typeface="Times New Roman" panose="02020603050405020304" pitchFamily="18" charset="0"/>
              </a:rPr>
              <a:t>« </a:t>
            </a:r>
            <a:r>
              <a:rPr lang="fr-CA" sz="5400" i="1" dirty="0">
                <a:effectLst/>
                <a:latin typeface="Calibri" panose="020F0502020204030204" pitchFamily="34" charset="0"/>
                <a:ea typeface="Calibri" panose="020F0502020204030204" pitchFamily="34" charset="0"/>
                <a:cs typeface="Times New Roman" panose="02020603050405020304" pitchFamily="18" charset="0"/>
              </a:rPr>
              <a:t>J'ai jeté en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prison</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beaucoup de chrétiens, car j'en avais reçu le pouvoir des chefs des prêtres, et quand on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les condamnait à mort</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je votais contre eux. Dans toutes les synagogues, je les ai souvent fait punir et je les forçais à blasphémer. Dans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l'excès de ma fureur</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contre eux, je les ai même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persécutés</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jusque dans les villes étrangères.</a:t>
            </a:r>
            <a:r>
              <a:rPr lang="fr-CA" sz="5400" dirty="0">
                <a:effectLst/>
                <a:latin typeface="Calibri" panose="020F0502020204030204" pitchFamily="34" charset="0"/>
                <a:ea typeface="Calibri" panose="020F0502020204030204" pitchFamily="34" charset="0"/>
                <a:cs typeface="Times New Roman" panose="02020603050405020304" pitchFamily="18" charset="0"/>
              </a:rPr>
              <a:t> »</a:t>
            </a:r>
            <a:r>
              <a:rPr lang="fr-CA" sz="4400" dirty="0">
                <a:effectLst/>
                <a:latin typeface="Calibri" panose="020F0502020204030204" pitchFamily="34" charset="0"/>
                <a:ea typeface="Calibri" panose="020F0502020204030204" pitchFamily="34" charset="0"/>
                <a:cs typeface="Times New Roman" panose="02020603050405020304" pitchFamily="18" charset="0"/>
              </a:rPr>
              <a:t>                                                   </a:t>
            </a:r>
            <a:r>
              <a:rPr lang="fr-CA" sz="4000" dirty="0">
                <a:effectLst/>
                <a:latin typeface="Calibri" panose="020F0502020204030204" pitchFamily="34" charset="0"/>
                <a:ea typeface="Calibri" panose="020F0502020204030204" pitchFamily="34" charset="0"/>
                <a:cs typeface="Times New Roman" panose="02020603050405020304" pitchFamily="18" charset="0"/>
              </a:rPr>
              <a:t>Actes 26.10-11</a:t>
            </a:r>
            <a:endParaRPr lang="fr-CA" sz="3600" dirty="0">
              <a:effectLst/>
              <a:latin typeface="Calibri" panose="020F0502020204030204" pitchFamily="34" charset="0"/>
              <a:ea typeface="Calibri" panose="020F0502020204030204" pitchFamily="34" charset="0"/>
              <a:cs typeface="Times New Roman" panose="02020603050405020304" pitchFamily="18" charset="0"/>
            </a:endParaRPr>
          </a:p>
          <a:p>
            <a:endParaRPr lang="fr-CA" dirty="0"/>
          </a:p>
        </p:txBody>
      </p:sp>
    </p:spTree>
    <p:extLst>
      <p:ext uri="{BB962C8B-B14F-4D97-AF65-F5344CB8AC3E}">
        <p14:creationId xmlns:p14="http://schemas.microsoft.com/office/powerpoint/2010/main" val="205454646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7121B3-96EF-F96F-E9BA-7368CB9965F2}"/>
              </a:ext>
            </a:extLst>
          </p:cNvPr>
          <p:cNvSpPr>
            <a:spLocks noGrp="1"/>
          </p:cNvSpPr>
          <p:nvPr>
            <p:ph type="title"/>
          </p:nvPr>
        </p:nvSpPr>
        <p:spPr/>
        <p:txBody>
          <a:bodyPr/>
          <a:lstStyle/>
          <a:p>
            <a:endParaRPr lang="fr-CA"/>
          </a:p>
        </p:txBody>
      </p:sp>
      <p:pic>
        <p:nvPicPr>
          <p:cNvPr id="5" name="Espace réservé du contenu 4" descr="Une image contenant nuages, silhouette, nuageux&#10;&#10;Description générée automatiquement">
            <a:extLst>
              <a:ext uri="{FF2B5EF4-FFF2-40B4-BE49-F238E27FC236}">
                <a16:creationId xmlns:a16="http://schemas.microsoft.com/office/drawing/2014/main" id="{39EDF176-8DE6-EE60-ECC4-52A559E6A66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20131" y="793750"/>
            <a:ext cx="12700000" cy="8187506"/>
          </a:xfrm>
        </p:spPr>
      </p:pic>
    </p:spTree>
    <p:extLst>
      <p:ext uri="{BB962C8B-B14F-4D97-AF65-F5344CB8AC3E}">
        <p14:creationId xmlns:p14="http://schemas.microsoft.com/office/powerpoint/2010/main" val="1086076898"/>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66571C-8530-A3C6-1563-10F721EBF55C}"/>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8197A44B-181D-6A4E-CA7C-51EBCC06EDB2}"/>
              </a:ext>
            </a:extLst>
          </p:cNvPr>
          <p:cNvSpPr>
            <a:spLocks noGrp="1"/>
          </p:cNvSpPr>
          <p:nvPr>
            <p:ph idx="1"/>
          </p:nvPr>
        </p:nvSpPr>
        <p:spPr>
          <a:xfrm>
            <a:off x="1693385" y="556320"/>
            <a:ext cx="13953493" cy="7927280"/>
          </a:xfrm>
        </p:spPr>
        <p:txBody>
          <a:bodyPr/>
          <a:lstStyle/>
          <a:p>
            <a:pPr marL="266700" indent="0">
              <a:buNone/>
            </a:pPr>
            <a:r>
              <a:rPr lang="fr-CA" sz="6000" i="1" dirty="0">
                <a:effectLst/>
                <a:latin typeface="Calibri" panose="020F0502020204030204" pitchFamily="34" charset="0"/>
                <a:ea typeface="Calibri" panose="020F0502020204030204" pitchFamily="34" charset="0"/>
                <a:cs typeface="Times New Roman" panose="02020603050405020304" pitchFamily="18" charset="0"/>
              </a:rPr>
              <a:t>« Aux habitants de Damas d'abord, puis à ceux de Jérusalem, dans toute la Judée et aux </a:t>
            </a:r>
            <a:r>
              <a:rPr lang="fr-CA" sz="6000" b="1" i="1" dirty="0">
                <a:effectLst/>
                <a:latin typeface="Calibri" panose="020F0502020204030204" pitchFamily="34" charset="0"/>
                <a:ea typeface="Calibri" panose="020F0502020204030204" pitchFamily="34" charset="0"/>
                <a:cs typeface="Times New Roman" panose="02020603050405020304" pitchFamily="18" charset="0"/>
              </a:rPr>
              <a:t>non-Juifs</a:t>
            </a:r>
            <a:r>
              <a:rPr lang="fr-CA" sz="6000" i="1" dirty="0">
                <a:effectLst/>
                <a:latin typeface="Calibri" panose="020F0502020204030204" pitchFamily="34" charset="0"/>
                <a:ea typeface="Calibri" panose="020F0502020204030204" pitchFamily="34" charset="0"/>
                <a:cs typeface="Times New Roman" panose="02020603050405020304" pitchFamily="18" charset="0"/>
              </a:rPr>
              <a:t>, j'ai annoncé qu'ils devaient se </a:t>
            </a:r>
            <a:r>
              <a:rPr lang="fr-CA" sz="6000" b="1" i="1" dirty="0">
                <a:effectLst/>
                <a:latin typeface="Calibri" panose="020F0502020204030204" pitchFamily="34" charset="0"/>
                <a:ea typeface="Calibri" panose="020F0502020204030204" pitchFamily="34" charset="0"/>
                <a:cs typeface="Times New Roman" panose="02020603050405020304" pitchFamily="18" charset="0"/>
              </a:rPr>
              <a:t>repentir</a:t>
            </a:r>
            <a:r>
              <a:rPr lang="fr-CA" sz="6000" i="1" dirty="0">
                <a:effectLst/>
                <a:latin typeface="Calibri" panose="020F0502020204030204" pitchFamily="34" charset="0"/>
                <a:ea typeface="Calibri" panose="020F0502020204030204" pitchFamily="34" charset="0"/>
                <a:cs typeface="Times New Roman" panose="02020603050405020304" pitchFamily="18" charset="0"/>
              </a:rPr>
              <a:t> et se </a:t>
            </a:r>
            <a:r>
              <a:rPr lang="fr-CA" sz="6000" b="1" i="1" dirty="0">
                <a:effectLst/>
                <a:latin typeface="Calibri" panose="020F0502020204030204" pitchFamily="34" charset="0"/>
                <a:ea typeface="Calibri" panose="020F0502020204030204" pitchFamily="34" charset="0"/>
                <a:cs typeface="Times New Roman" panose="02020603050405020304" pitchFamily="18" charset="0"/>
              </a:rPr>
              <a:t>tourner</a:t>
            </a:r>
            <a:r>
              <a:rPr lang="fr-CA" sz="6000" i="1" dirty="0">
                <a:effectLst/>
                <a:latin typeface="Calibri" panose="020F0502020204030204" pitchFamily="34" charset="0"/>
                <a:ea typeface="Calibri" panose="020F0502020204030204" pitchFamily="34" charset="0"/>
                <a:cs typeface="Times New Roman" panose="02020603050405020304" pitchFamily="18" charset="0"/>
              </a:rPr>
              <a:t> vers Dieu en adoptant une manière d'agir qui confirme leur changement d'attitude. » </a:t>
            </a:r>
            <a:r>
              <a:rPr lang="fr-CA" sz="4000" dirty="0">
                <a:effectLst/>
                <a:latin typeface="Calibri" panose="020F0502020204030204" pitchFamily="34" charset="0"/>
                <a:ea typeface="Calibri" panose="020F0502020204030204" pitchFamily="34" charset="0"/>
                <a:cs typeface="Times New Roman" panose="02020603050405020304" pitchFamily="18" charset="0"/>
              </a:rPr>
              <a:t>       Actes 26.20</a:t>
            </a:r>
            <a:endParaRPr lang="fr-CA" sz="6000" dirty="0"/>
          </a:p>
        </p:txBody>
      </p:sp>
    </p:spTree>
    <p:extLst>
      <p:ext uri="{BB962C8B-B14F-4D97-AF65-F5344CB8AC3E}">
        <p14:creationId xmlns:p14="http://schemas.microsoft.com/office/powerpoint/2010/main" val="229930021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3C0BE4-B1D1-CB88-C34D-5E198048496D}"/>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5FF054A1-92F2-3B9A-C9DE-75B92CCE5D62}"/>
              </a:ext>
            </a:extLst>
          </p:cNvPr>
          <p:cNvSpPr>
            <a:spLocks noGrp="1"/>
          </p:cNvSpPr>
          <p:nvPr>
            <p:ph idx="1"/>
          </p:nvPr>
        </p:nvSpPr>
        <p:spPr>
          <a:xfrm>
            <a:off x="1693385" y="254000"/>
            <a:ext cx="13953493" cy="8229600"/>
          </a:xfrm>
        </p:spPr>
        <p:txBody>
          <a:bodyPr/>
          <a:lstStyle/>
          <a:p>
            <a:pPr marL="266700" indent="0">
              <a:buNone/>
            </a:pPr>
            <a:r>
              <a:rPr lang="fr-CA" sz="5400" i="1" dirty="0">
                <a:effectLst/>
                <a:latin typeface="Calibri" panose="020F0502020204030204" pitchFamily="34" charset="0"/>
                <a:ea typeface="Calibri" panose="020F0502020204030204" pitchFamily="34" charset="0"/>
                <a:cs typeface="Times New Roman" panose="02020603050405020304" pitchFamily="18" charset="0"/>
              </a:rPr>
              <a:t>« Mais, grâce à l'aide de Dieu, j'ai continué jusqu'à aujourd'hui de rendre témoignage devant les petits et les grands. Je ne dis rien d'autre que ce que les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prophètes</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et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Moïse</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ont déclaré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devoir arriver</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que le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Christ</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souffrirait</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qu’il serait le premier à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ressusciter</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et qu’il annoncerait la </a:t>
            </a:r>
            <a:r>
              <a:rPr lang="fr-CA" sz="5400" b="1" i="1" dirty="0">
                <a:effectLst/>
                <a:latin typeface="Calibri" panose="020F0502020204030204" pitchFamily="34" charset="0"/>
                <a:ea typeface="Calibri" panose="020F0502020204030204" pitchFamily="34" charset="0"/>
                <a:cs typeface="Times New Roman" panose="02020603050405020304" pitchFamily="18" charset="0"/>
              </a:rPr>
              <a:t>lumière</a:t>
            </a:r>
            <a:r>
              <a:rPr lang="fr-CA" sz="5400" i="1" dirty="0">
                <a:effectLst/>
                <a:latin typeface="Calibri" panose="020F0502020204030204" pitchFamily="34" charset="0"/>
                <a:ea typeface="Calibri" panose="020F0502020204030204" pitchFamily="34" charset="0"/>
                <a:cs typeface="Times New Roman" panose="02020603050405020304" pitchFamily="18" charset="0"/>
              </a:rPr>
              <a:t> au peuple juif et aux non-Juifs. »                                                   </a:t>
            </a:r>
            <a:r>
              <a:rPr lang="fr-CA" sz="4400" i="1" dirty="0">
                <a:effectLst/>
                <a:latin typeface="Calibri" panose="020F0502020204030204" pitchFamily="34" charset="0"/>
                <a:ea typeface="Calibri" panose="020F0502020204030204" pitchFamily="34" charset="0"/>
                <a:cs typeface="Times New Roman" panose="02020603050405020304" pitchFamily="18" charset="0"/>
              </a:rPr>
              <a:t>Actes 26.22-23</a:t>
            </a:r>
            <a:endParaRPr lang="fr-CA" sz="5400" dirty="0"/>
          </a:p>
        </p:txBody>
      </p:sp>
    </p:spTree>
    <p:extLst>
      <p:ext uri="{BB962C8B-B14F-4D97-AF65-F5344CB8AC3E}">
        <p14:creationId xmlns:p14="http://schemas.microsoft.com/office/powerpoint/2010/main" val="409105792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8952A7-86EA-F241-5978-9CE64D5B6271}"/>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EF4715ED-3567-4F06-51F1-C3A4F33CF04E}"/>
              </a:ext>
            </a:extLst>
          </p:cNvPr>
          <p:cNvSpPr>
            <a:spLocks noGrp="1"/>
          </p:cNvSpPr>
          <p:nvPr>
            <p:ph idx="1"/>
          </p:nvPr>
        </p:nvSpPr>
        <p:spPr>
          <a:xfrm>
            <a:off x="1693385" y="254000"/>
            <a:ext cx="13953493" cy="8229600"/>
          </a:xfrm>
        </p:spPr>
        <p:txBody>
          <a:bodyPr/>
          <a:lstStyle/>
          <a:p>
            <a:pPr marL="266700" indent="0" algn="ctr">
              <a:buNone/>
            </a:pPr>
            <a:r>
              <a:rPr lang="fr-CA" sz="6600" i="1" dirty="0"/>
              <a:t>« Tu es fou, Paul ! Ton grand savoir te fait déraisonner. »</a:t>
            </a:r>
            <a:r>
              <a:rPr lang="fr-CA" sz="4000" dirty="0"/>
              <a:t>                                    Actes 26.24</a:t>
            </a:r>
            <a:endParaRPr lang="fr-CA" sz="6600" dirty="0"/>
          </a:p>
        </p:txBody>
      </p:sp>
    </p:spTree>
    <p:extLst>
      <p:ext uri="{BB962C8B-B14F-4D97-AF65-F5344CB8AC3E}">
        <p14:creationId xmlns:p14="http://schemas.microsoft.com/office/powerpoint/2010/main" val="85607273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8CDB75FC-922A-964C-FABE-6A028BE7637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96848" y="96838"/>
            <a:ext cx="12746566" cy="9559925"/>
          </a:xfrm>
          <a:noFill/>
        </p:spPr>
      </p:pic>
    </p:spTree>
    <p:extLst>
      <p:ext uri="{BB962C8B-B14F-4D97-AF65-F5344CB8AC3E}">
        <p14:creationId xmlns:p14="http://schemas.microsoft.com/office/powerpoint/2010/main" val="2413233353"/>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505327-09D5-F3CC-6408-2AFE69BA2CCE}"/>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8858C1A8-E369-BAEE-946E-7F911A0677CA}"/>
              </a:ext>
            </a:extLst>
          </p:cNvPr>
          <p:cNvSpPr>
            <a:spLocks noGrp="1"/>
          </p:cNvSpPr>
          <p:nvPr>
            <p:ph idx="1"/>
          </p:nvPr>
        </p:nvSpPr>
        <p:spPr>
          <a:xfrm>
            <a:off x="1693385" y="412304"/>
            <a:ext cx="13953493" cy="8071296"/>
          </a:xfrm>
        </p:spPr>
        <p:txBody>
          <a:bodyPr/>
          <a:lstStyle/>
          <a:p>
            <a:pPr marL="266700" indent="0">
              <a:buNone/>
            </a:pPr>
            <a:r>
              <a:rPr lang="fr-CA" sz="6000" i="1" dirty="0"/>
              <a:t>« Le roi est au courant de ces faits et je lui en parle librement car je suis persuadé qu'il n'en ignore rien. En effet, ce n'est pas en cachette que cela s'est passé »</a:t>
            </a:r>
          </a:p>
          <a:p>
            <a:pPr marL="266700" indent="0">
              <a:buNone/>
            </a:pPr>
            <a:endParaRPr lang="fr-CA" sz="6000" dirty="0"/>
          </a:p>
          <a:p>
            <a:pPr marL="266700" indent="0">
              <a:buNone/>
            </a:pPr>
            <a:r>
              <a:rPr lang="fr-CA" sz="6000" i="1" dirty="0"/>
              <a:t>« Crois-tu aux prophètes, roi Agrippa? Je sais que tu y crois.»</a:t>
            </a:r>
          </a:p>
        </p:txBody>
      </p:sp>
    </p:spTree>
    <p:extLst>
      <p:ext uri="{BB962C8B-B14F-4D97-AF65-F5344CB8AC3E}">
        <p14:creationId xmlns:p14="http://schemas.microsoft.com/office/powerpoint/2010/main" val="36901071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AB4EB6-5794-2F16-240F-2338DFB4577C}"/>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04CD8DF7-7DA2-14EF-F7CF-E99DD4D54A4E}"/>
              </a:ext>
            </a:extLst>
          </p:cNvPr>
          <p:cNvSpPr>
            <a:spLocks noGrp="1"/>
          </p:cNvSpPr>
          <p:nvPr>
            <p:ph idx="1"/>
          </p:nvPr>
        </p:nvSpPr>
        <p:spPr>
          <a:xfrm>
            <a:off x="1693385" y="254000"/>
            <a:ext cx="13953493" cy="8229600"/>
          </a:xfrm>
        </p:spPr>
        <p:txBody>
          <a:bodyPr/>
          <a:lstStyle/>
          <a:p>
            <a:pPr marL="266700" indent="0">
              <a:buNone/>
            </a:pPr>
            <a:r>
              <a:rPr lang="fr-CA" sz="6600" i="1" dirty="0"/>
              <a:t>« Tu vas bientôt me persuader de devenir chrétien! » </a:t>
            </a:r>
            <a:r>
              <a:rPr lang="fr-CA" sz="6600" dirty="0"/>
              <a:t>                </a:t>
            </a:r>
            <a:r>
              <a:rPr lang="fr-CA" sz="4400" dirty="0"/>
              <a:t>Actes 26.28</a:t>
            </a:r>
            <a:r>
              <a:rPr lang="fr-CA" sz="6600" dirty="0"/>
              <a:t>           </a:t>
            </a:r>
          </a:p>
        </p:txBody>
      </p:sp>
    </p:spTree>
    <p:extLst>
      <p:ext uri="{BB962C8B-B14F-4D97-AF65-F5344CB8AC3E}">
        <p14:creationId xmlns:p14="http://schemas.microsoft.com/office/powerpoint/2010/main" val="3844079784"/>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96B7731-DB4D-71CF-7999-BE4A2F4747FA}"/>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62378B02-46AB-8152-3EFF-6B5FEECFC9C3}"/>
              </a:ext>
            </a:extLst>
          </p:cNvPr>
          <p:cNvSpPr>
            <a:spLocks noGrp="1"/>
          </p:cNvSpPr>
          <p:nvPr>
            <p:ph idx="1"/>
          </p:nvPr>
        </p:nvSpPr>
        <p:spPr>
          <a:xfrm>
            <a:off x="1693385" y="628328"/>
            <a:ext cx="13953493" cy="7855272"/>
          </a:xfrm>
        </p:spPr>
        <p:txBody>
          <a:bodyPr/>
          <a:lstStyle/>
          <a:p>
            <a:pPr marL="266700" indent="0">
              <a:buNone/>
            </a:pPr>
            <a:r>
              <a:rPr lang="fr-CA" sz="5800" i="1" dirty="0">
                <a:effectLst/>
                <a:latin typeface="Calibri" panose="020F0502020204030204" pitchFamily="34" charset="0"/>
                <a:ea typeface="Calibri" panose="020F0502020204030204" pitchFamily="34" charset="0"/>
                <a:cs typeface="Times New Roman" panose="02020603050405020304" pitchFamily="18" charset="0"/>
              </a:rPr>
              <a:t>« Que ce soit pour bientôt ou que ce soit pour plus tard, je prie Dieu que non seulement toi, mais encore </a:t>
            </a:r>
            <a:r>
              <a:rPr lang="fr-CA" sz="5800" b="1" i="1" dirty="0">
                <a:effectLst/>
                <a:latin typeface="Calibri" panose="020F0502020204030204" pitchFamily="34" charset="0"/>
                <a:ea typeface="Calibri" panose="020F0502020204030204" pitchFamily="34" charset="0"/>
                <a:cs typeface="Times New Roman" panose="02020603050405020304" pitchFamily="18" charset="0"/>
              </a:rPr>
              <a:t>tous ceux qui</a:t>
            </a:r>
            <a:r>
              <a:rPr lang="fr-CA" sz="5800" i="1" dirty="0">
                <a:effectLst/>
                <a:latin typeface="Calibri" panose="020F0502020204030204" pitchFamily="34" charset="0"/>
                <a:ea typeface="Calibri" panose="020F0502020204030204" pitchFamily="34" charset="0"/>
                <a:cs typeface="Times New Roman" panose="02020603050405020304" pitchFamily="18" charset="0"/>
              </a:rPr>
              <a:t> </a:t>
            </a:r>
            <a:r>
              <a:rPr lang="fr-CA" sz="5800" b="1" i="1" dirty="0">
                <a:effectLst/>
                <a:latin typeface="Calibri" panose="020F0502020204030204" pitchFamily="34" charset="0"/>
                <a:ea typeface="Calibri" panose="020F0502020204030204" pitchFamily="34" charset="0"/>
                <a:cs typeface="Times New Roman" panose="02020603050405020304" pitchFamily="18" charset="0"/>
              </a:rPr>
              <a:t>m'écoutent</a:t>
            </a:r>
            <a:r>
              <a:rPr lang="fr-CA" sz="5800" i="1" dirty="0">
                <a:effectLst/>
                <a:latin typeface="Calibri" panose="020F0502020204030204" pitchFamily="34" charset="0"/>
                <a:ea typeface="Calibri" panose="020F0502020204030204" pitchFamily="34" charset="0"/>
                <a:cs typeface="Times New Roman" panose="02020603050405020304" pitchFamily="18" charset="0"/>
              </a:rPr>
              <a:t> </a:t>
            </a:r>
            <a:r>
              <a:rPr lang="fr-CA" sz="5800" b="1" i="1" dirty="0">
                <a:effectLst/>
                <a:latin typeface="Calibri" panose="020F0502020204030204" pitchFamily="34" charset="0"/>
                <a:ea typeface="Calibri" panose="020F0502020204030204" pitchFamily="34" charset="0"/>
                <a:cs typeface="Times New Roman" panose="02020603050405020304" pitchFamily="18" charset="0"/>
              </a:rPr>
              <a:t>aujourd'hui</a:t>
            </a:r>
            <a:r>
              <a:rPr lang="fr-CA" sz="5800" i="1" dirty="0">
                <a:effectLst/>
                <a:latin typeface="Calibri" panose="020F0502020204030204" pitchFamily="34" charset="0"/>
                <a:ea typeface="Calibri" panose="020F0502020204030204" pitchFamily="34" charset="0"/>
                <a:cs typeface="Times New Roman" panose="02020603050405020304" pitchFamily="18" charset="0"/>
              </a:rPr>
              <a:t>, vous </a:t>
            </a:r>
            <a:r>
              <a:rPr lang="fr-CA" sz="5800" b="1" i="1" dirty="0">
                <a:effectLst/>
                <a:latin typeface="Calibri" panose="020F0502020204030204" pitchFamily="34" charset="0"/>
                <a:ea typeface="Calibri" panose="020F0502020204030204" pitchFamily="34" charset="0"/>
                <a:cs typeface="Times New Roman" panose="02020603050405020304" pitchFamily="18" charset="0"/>
              </a:rPr>
              <a:t>deveniez comme moi</a:t>
            </a:r>
            <a:r>
              <a:rPr lang="fr-CA" sz="5800" i="1" dirty="0">
                <a:effectLst/>
                <a:latin typeface="Calibri" panose="020F0502020204030204" pitchFamily="34" charset="0"/>
                <a:ea typeface="Calibri" panose="020F0502020204030204" pitchFamily="34" charset="0"/>
                <a:cs typeface="Times New Roman" panose="02020603050405020304" pitchFamily="18" charset="0"/>
              </a:rPr>
              <a:t>, à l'exception de ces chaînes ! »</a:t>
            </a:r>
            <a:r>
              <a:rPr lang="fr-CA" sz="4400" dirty="0">
                <a:effectLst/>
                <a:latin typeface="Calibri" panose="020F0502020204030204" pitchFamily="34" charset="0"/>
                <a:ea typeface="Calibri" panose="020F0502020204030204" pitchFamily="34" charset="0"/>
                <a:cs typeface="Times New Roman" panose="02020603050405020304" pitchFamily="18" charset="0"/>
              </a:rPr>
              <a:t> </a:t>
            </a:r>
            <a:endParaRPr lang="fr-CA" dirty="0"/>
          </a:p>
        </p:txBody>
      </p:sp>
    </p:spTree>
    <p:extLst>
      <p:ext uri="{BB962C8B-B14F-4D97-AF65-F5344CB8AC3E}">
        <p14:creationId xmlns:p14="http://schemas.microsoft.com/office/powerpoint/2010/main" val="107553045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dirty="0"/>
              <a:t>À qui </a:t>
            </a:r>
            <a:r>
              <a:rPr lang="en-CA" dirty="0" err="1"/>
              <a:t>vous</a:t>
            </a:r>
            <a:r>
              <a:rPr lang="en-CA" dirty="0"/>
              <a:t> </a:t>
            </a:r>
            <a:r>
              <a:rPr lang="en-CA" dirty="0" err="1"/>
              <a:t>identifiez-vous</a:t>
            </a:r>
            <a:r>
              <a:rPr lang="en-CA" dirty="0"/>
              <a:t> ?</a:t>
            </a:r>
            <a:endParaRPr lang="fr-CA" dirty="0"/>
          </a:p>
        </p:txBody>
      </p:sp>
      <p:sp>
        <p:nvSpPr>
          <p:cNvPr id="3" name="Espace réservé du contenu 2"/>
          <p:cNvSpPr>
            <a:spLocks noGrp="1"/>
          </p:cNvSpPr>
          <p:nvPr>
            <p:ph idx="1"/>
          </p:nvPr>
        </p:nvSpPr>
        <p:spPr/>
        <p:txBody>
          <a:bodyPr/>
          <a:lstStyle/>
          <a:p>
            <a:r>
              <a:rPr lang="en-CA" sz="6000" b="1" dirty="0" err="1"/>
              <a:t>Autorités</a:t>
            </a:r>
            <a:r>
              <a:rPr lang="en-CA" sz="6000" b="1" dirty="0"/>
              <a:t> </a:t>
            </a:r>
            <a:r>
              <a:rPr lang="en-CA" sz="6000" b="1" dirty="0" err="1"/>
              <a:t>juives</a:t>
            </a:r>
            <a:r>
              <a:rPr lang="en-CA" sz="6000" b="1" dirty="0"/>
              <a:t>: </a:t>
            </a:r>
            <a:r>
              <a:rPr lang="en-CA" sz="6000" b="1" dirty="0" err="1"/>
              <a:t>Colère</a:t>
            </a:r>
            <a:endParaRPr lang="en-CA" sz="6000" b="1" dirty="0"/>
          </a:p>
          <a:p>
            <a:r>
              <a:rPr lang="en-CA" sz="6000" b="1" dirty="0"/>
              <a:t>Félix: Plus tard</a:t>
            </a:r>
          </a:p>
          <a:p>
            <a:r>
              <a:rPr lang="en-CA" sz="6000" b="1" dirty="0"/>
              <a:t>Festus: </a:t>
            </a:r>
            <a:r>
              <a:rPr lang="en-CA" sz="6000" b="1" dirty="0" err="1"/>
              <a:t>Indifférence</a:t>
            </a:r>
            <a:r>
              <a:rPr lang="en-CA" sz="6000" b="1" dirty="0"/>
              <a:t> </a:t>
            </a:r>
            <a:r>
              <a:rPr lang="en-CA" sz="6000" b="1" dirty="0" err="1"/>
              <a:t>ou</a:t>
            </a:r>
            <a:r>
              <a:rPr lang="en-CA" sz="6000" b="1" dirty="0"/>
              <a:t> folie</a:t>
            </a:r>
          </a:p>
          <a:p>
            <a:r>
              <a:rPr lang="en-CA" sz="6000" b="1" dirty="0"/>
              <a:t>Agrippa: Presque </a:t>
            </a:r>
            <a:r>
              <a:rPr lang="en-CA" sz="6000" b="1" dirty="0" err="1"/>
              <a:t>chrétien</a:t>
            </a:r>
            <a:endParaRPr lang="en-CA" sz="6000" b="1" dirty="0"/>
          </a:p>
          <a:p>
            <a:r>
              <a:rPr lang="en-CA" sz="6000" b="1" dirty="0"/>
              <a:t>Paul: Un </a:t>
            </a:r>
            <a:r>
              <a:rPr lang="en-CA" sz="6000" b="1" dirty="0" err="1"/>
              <a:t>nouvel</a:t>
            </a:r>
            <a:r>
              <a:rPr lang="en-CA" sz="6000" b="1" dirty="0"/>
              <a:t> homme</a:t>
            </a:r>
          </a:p>
          <a:p>
            <a:pPr algn="r">
              <a:buNone/>
            </a:pPr>
            <a:endParaRPr lang="fr-CA" b="1" dirty="0"/>
          </a:p>
        </p:txBody>
      </p:sp>
    </p:spTree>
    <p:extLst>
      <p:ext uri="{BB962C8B-B14F-4D97-AF65-F5344CB8AC3E}">
        <p14:creationId xmlns:p14="http://schemas.microsoft.com/office/powerpoint/2010/main" val="13613582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C072198A-C8FC-163A-6BFF-E4D672354BE9}"/>
              </a:ext>
            </a:extLst>
          </p:cNvPr>
          <p:cNvSpPr>
            <a:spLocks noGrp="1"/>
          </p:cNvSpPr>
          <p:nvPr>
            <p:ph type="title"/>
          </p:nvPr>
        </p:nvSpPr>
        <p:spPr>
          <a:xfrm>
            <a:off x="1693385" y="254000"/>
            <a:ext cx="13953493" cy="2438400"/>
          </a:xfrm>
        </p:spPr>
        <p:txBody>
          <a:bodyPr/>
          <a:lstStyle/>
          <a:p>
            <a:endParaRPr lang="en-US"/>
          </a:p>
        </p:txBody>
      </p:sp>
      <p:pic>
        <p:nvPicPr>
          <p:cNvPr id="5" name="Espace réservé du contenu 4">
            <a:extLst>
              <a:ext uri="{FF2B5EF4-FFF2-40B4-BE49-F238E27FC236}">
                <a16:creationId xmlns:a16="http://schemas.microsoft.com/office/drawing/2014/main" id="{27C2CFFA-B21E-1900-E9B3-8E6AAB42265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93385" y="3052832"/>
            <a:ext cx="6875143" cy="5146535"/>
          </a:xfrm>
          <a:noFill/>
        </p:spPr>
      </p:pic>
      <p:pic>
        <p:nvPicPr>
          <p:cNvPr id="7" name="Espace réservé du contenu 6" descr="Une image contenant diagramme&#10;&#10;Description générée automatiquement">
            <a:extLst>
              <a:ext uri="{FF2B5EF4-FFF2-40B4-BE49-F238E27FC236}">
                <a16:creationId xmlns:a16="http://schemas.microsoft.com/office/drawing/2014/main" id="{37446C02-E41C-B582-9420-8724DE16BB2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9462219" y="3052832"/>
            <a:ext cx="5760639" cy="5352360"/>
          </a:xfrm>
        </p:spPr>
      </p:pic>
    </p:spTree>
    <p:extLst>
      <p:ext uri="{BB962C8B-B14F-4D97-AF65-F5344CB8AC3E}">
        <p14:creationId xmlns:p14="http://schemas.microsoft.com/office/powerpoint/2010/main" val="3347662647"/>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BAF641-2921-20EE-B054-EB7F5EDAF457}"/>
              </a:ext>
            </a:extLst>
          </p:cNvPr>
          <p:cNvSpPr>
            <a:spLocks noGrp="1"/>
          </p:cNvSpPr>
          <p:nvPr>
            <p:ph type="title"/>
          </p:nvPr>
        </p:nvSpPr>
        <p:spPr>
          <a:xfrm>
            <a:off x="1693385" y="254000"/>
            <a:ext cx="13953493" cy="2750592"/>
          </a:xfrm>
        </p:spPr>
        <p:txBody>
          <a:bodyPr/>
          <a:lstStyle/>
          <a:p>
            <a:r>
              <a:rPr lang="fr-CA" sz="6600" dirty="0"/>
              <a:t>Jésus qui a été livré pour </a:t>
            </a:r>
            <a:r>
              <a:rPr lang="fr-CA" sz="6600" b="1" dirty="0"/>
              <a:t>MES</a:t>
            </a:r>
            <a:r>
              <a:rPr lang="fr-CA" sz="6600" dirty="0"/>
              <a:t> </a:t>
            </a:r>
            <a:r>
              <a:rPr lang="fr-CA" sz="6600" b="1" dirty="0"/>
              <a:t>offenses</a:t>
            </a:r>
            <a:r>
              <a:rPr lang="fr-CA" sz="6600" dirty="0"/>
              <a:t>, et qui est ressuscité pour </a:t>
            </a:r>
            <a:r>
              <a:rPr lang="fr-CA" sz="6600" b="1" dirty="0"/>
              <a:t>MA</a:t>
            </a:r>
            <a:r>
              <a:rPr lang="fr-CA" sz="6600" dirty="0"/>
              <a:t> justification </a:t>
            </a:r>
            <a:r>
              <a:rPr lang="fr-CA" sz="4000" dirty="0"/>
              <a:t>Rom. 4.25</a:t>
            </a:r>
            <a:endParaRPr lang="fr-CA" sz="6600" dirty="0"/>
          </a:p>
        </p:txBody>
      </p:sp>
      <p:pic>
        <p:nvPicPr>
          <p:cNvPr id="5" name="Espace réservé du contenu 4" descr="Une image contenant texte, coucher de soleil, plein air, soleil&#10;&#10;Description générée automatiquement">
            <a:extLst>
              <a:ext uri="{FF2B5EF4-FFF2-40B4-BE49-F238E27FC236}">
                <a16:creationId xmlns:a16="http://schemas.microsoft.com/office/drawing/2014/main" id="{F207CB58-BAEC-DEAF-C93F-69C85618ACC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85755" y="3220616"/>
            <a:ext cx="8280920" cy="6048672"/>
          </a:xfrm>
        </p:spPr>
      </p:pic>
    </p:spTree>
    <p:extLst>
      <p:ext uri="{BB962C8B-B14F-4D97-AF65-F5344CB8AC3E}">
        <p14:creationId xmlns:p14="http://schemas.microsoft.com/office/powerpoint/2010/main" val="3154540026"/>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F5B91E-FF45-47AF-BD04-B8BAB56E76C0}"/>
              </a:ext>
            </a:extLst>
          </p:cNvPr>
          <p:cNvSpPr>
            <a:spLocks noGrp="1"/>
          </p:cNvSpPr>
          <p:nvPr>
            <p:ph type="title"/>
          </p:nvPr>
        </p:nvSpPr>
        <p:spPr/>
        <p:txBody>
          <a:bodyPr/>
          <a:lstStyle/>
          <a:p>
            <a:endParaRPr lang="fr-CA"/>
          </a:p>
        </p:txBody>
      </p:sp>
      <p:pic>
        <p:nvPicPr>
          <p:cNvPr id="9" name="Espace réservé du contenu 8">
            <a:extLst>
              <a:ext uri="{FF2B5EF4-FFF2-40B4-BE49-F238E27FC236}">
                <a16:creationId xmlns:a16="http://schemas.microsoft.com/office/drawing/2014/main" id="{B8CE7306-A389-4581-A4DC-A7ED3198435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85555" y="1708448"/>
            <a:ext cx="10441160" cy="6646192"/>
          </a:xfrm>
        </p:spPr>
      </p:pic>
    </p:spTree>
    <p:extLst>
      <p:ext uri="{BB962C8B-B14F-4D97-AF65-F5344CB8AC3E}">
        <p14:creationId xmlns:p14="http://schemas.microsoft.com/office/powerpoint/2010/main" val="2151498192"/>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endParaRPr lang="en-CA" dirty="0"/>
          </a:p>
          <a:p>
            <a:pPr>
              <a:buNone/>
            </a:pPr>
            <a:endParaRPr lang="en-CA" dirty="0"/>
          </a:p>
          <a:p>
            <a:pPr>
              <a:buNone/>
            </a:pPr>
            <a:endParaRPr lang="en-CA" dirty="0"/>
          </a:p>
          <a:p>
            <a:pPr>
              <a:buNone/>
            </a:pPr>
            <a:endParaRPr lang="en-CA" dirty="0"/>
          </a:p>
          <a:p>
            <a:pPr>
              <a:buNone/>
            </a:pPr>
            <a:endParaRPr lang="en-CA" dirty="0"/>
          </a:p>
          <a:p>
            <a:pPr>
              <a:buNone/>
            </a:pPr>
            <a:endParaRPr lang="en-CA" dirty="0"/>
          </a:p>
          <a:p>
            <a:pPr>
              <a:buNone/>
            </a:pPr>
            <a:endParaRPr lang="en-CA" dirty="0"/>
          </a:p>
          <a:p>
            <a:pPr algn="r">
              <a:buNone/>
            </a:pPr>
            <a:endParaRPr lang="fr-CA" sz="1400" dirty="0"/>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tle &amp; Bullets">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Bullets">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ullets">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Bullets">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Photo - Horizontal">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Photo - Horizontal">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Photo - Horizontal Reflection">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Photo - Horizontal Reflection">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Photo - Vertical">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Photo - Vertical">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Photo - Vertical Reflection">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Photo - Vertical Reflection">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itle - Center">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 Center">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Blank">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Blank">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itle &amp; Bullets - Left">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Bullets - Left">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Title &amp; Bullets - 2 Column">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Bullets - 2 Column">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Title &amp; Bullets - Right">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Bullets - Right">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Title, Bullets &amp; Photo">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Bullets &amp; Photo">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Gill Sans" charset="0"/>
            <a:sym typeface="Gill Sans"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4838</TotalTime>
  <Pages>0</Pages>
  <Words>608</Words>
  <Characters>0</Characters>
  <Application>Microsoft Office PowerPoint</Application>
  <PresentationFormat>Personnalisé</PresentationFormat>
  <Lines>0</Lines>
  <Paragraphs>26</Paragraphs>
  <Slides>29</Slides>
  <Notes>0</Notes>
  <HiddenSlides>0</HiddenSlides>
  <MMClips>0</MMClips>
  <ScaleCrop>false</ScaleCrop>
  <HeadingPairs>
    <vt:vector size="6" baseType="variant">
      <vt:variant>
        <vt:lpstr>Polices utilisées</vt:lpstr>
      </vt:variant>
      <vt:variant>
        <vt:i4>2</vt:i4>
      </vt:variant>
      <vt:variant>
        <vt:lpstr>Thème</vt:lpstr>
      </vt:variant>
      <vt:variant>
        <vt:i4>12</vt:i4>
      </vt:variant>
      <vt:variant>
        <vt:lpstr>Titres des diapositives</vt:lpstr>
      </vt:variant>
      <vt:variant>
        <vt:i4>29</vt:i4>
      </vt:variant>
    </vt:vector>
  </HeadingPairs>
  <TitlesOfParts>
    <vt:vector size="43" baseType="lpstr">
      <vt:lpstr>Calibri</vt:lpstr>
      <vt:lpstr>Gill Sans</vt:lpstr>
      <vt:lpstr>Title &amp; Bullets</vt:lpstr>
      <vt:lpstr>Bullets</vt:lpstr>
      <vt:lpstr>Photo - Horizontal</vt:lpstr>
      <vt:lpstr>Photo - Horizontal Reflection</vt:lpstr>
      <vt:lpstr>Photo - Vertical</vt:lpstr>
      <vt:lpstr>Photo - Vertical Reflection</vt:lpstr>
      <vt:lpstr>Title - Center</vt:lpstr>
      <vt:lpstr>Blank</vt:lpstr>
      <vt:lpstr>Title &amp; Bullets - Left</vt:lpstr>
      <vt:lpstr>Title &amp; Bullets - 2 Column</vt:lpstr>
      <vt:lpstr>Title &amp; Bullets - Right</vt:lpstr>
      <vt:lpstr>Title, Bullets &amp; Photo</vt:lpstr>
      <vt:lpstr>Présentation PowerPoint</vt:lpstr>
      <vt:lpstr>Quand on dérange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À qui vous identifiez-vous ?</vt:lpstr>
      <vt:lpstr>Présentation PowerPoint</vt:lpstr>
      <vt:lpstr>Jésus qui a été livré pour MES offenses, et qui est ressuscité pour MA justification Rom. 4.25</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Benoit</dc:creator>
  <cp:lastModifiedBy>Benoit Fortin</cp:lastModifiedBy>
  <cp:revision>361</cp:revision>
  <cp:lastPrinted>2015-08-08T18:38:21Z</cp:lastPrinted>
  <dcterms:modified xsi:type="dcterms:W3CDTF">2023-04-09T12:48:05Z</dcterms:modified>
</cp:coreProperties>
</file>