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  <p:sldMasterId id="2147483779" r:id="rId2"/>
  </p:sldMasterIdLst>
  <p:sldIdLst>
    <p:sldId id="324" r:id="rId3"/>
    <p:sldId id="298" r:id="rId4"/>
    <p:sldId id="344" r:id="rId5"/>
    <p:sldId id="311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43" r:id="rId14"/>
    <p:sldId id="35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4F1D"/>
    <a:srgbClr val="9A0000"/>
    <a:srgbClr val="D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5" autoAdjust="0"/>
    <p:restoredTop sz="94609" autoAdjust="0"/>
  </p:normalViewPr>
  <p:slideViewPr>
    <p:cSldViewPr snapToGrid="0">
      <p:cViewPr varScale="1">
        <p:scale>
          <a:sx n="119" d="100"/>
          <a:sy n="119" d="100"/>
        </p:scale>
        <p:origin x="96" y="120"/>
      </p:cViewPr>
      <p:guideLst/>
    </p:cSldViewPr>
  </p:slideViewPr>
  <p:outlineViewPr>
    <p:cViewPr>
      <p:scale>
        <a:sx n="33" d="100"/>
        <a:sy n="33" d="100"/>
      </p:scale>
      <p:origin x="0" y="-28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7525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4632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7910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6796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600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32804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11055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26708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90283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358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0049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031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447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22314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282305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5972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D7063-8EA1-8A1D-F390-F14999289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8376B9-8152-CAA2-52DF-C616C3B81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D126E7-C878-65AC-3159-238AF66F8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AB5522-F2B5-1C9F-1DFD-4E2D34431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FC7872-8FE4-F8D9-52E0-49985C01B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57741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32382-DF5C-B74A-CF5C-E4A83AB19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D5A9B5-0030-1477-241C-F2D3B2D0C2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5CDF54-E865-6A43-748F-5FA152D2A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03CE31-1E96-9A73-3AFB-12FF97673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8ED878-E99A-FF27-E225-1CD5E7FC2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4531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BDCA8-1697-4572-F3EF-C271CFAF2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8CE969-83C6-B708-BD51-7F2FF674D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878C9B-9370-995E-7429-766D74751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CBFAE8-2ECF-9AE0-6ED7-FD3F6655C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568C68-6BDB-435E-0249-1BA34530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82274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48F1C-9273-4962-3765-D42051540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AB4D9A-1F02-2EE2-51F6-2EC12A83AF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55BE0D-1ABA-CBBD-0872-8EAA9A085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66BA27-C5B7-015A-3C18-C668936DD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AA8C1A-6C24-5E24-EFAC-2749239B8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B950E3-99D6-59F8-A402-741DB2FA7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195699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1C8BD-B177-5883-5AE4-36E7D8CD7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2153C3-89DB-533E-5CF5-5EFA2DF378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643A8D-6B8B-388C-9236-DCFAB9259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68B599-0703-503A-F017-B04101D944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B2631AB-BDF3-7281-B58F-86C785F578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DCCEAFB-1680-9CCC-9C27-06713865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7B7C9B3-DB94-7F88-5ADA-5F059A86A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BC3D7A9-4244-14BF-1A62-33014BCD4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83429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A9CCE-0823-A1E7-9AB0-726D0ECBA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E41F380-2358-0D35-B7BB-D62EE6215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35BA0F-8B47-1F71-5380-362DA7A5F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7178351-059C-A48D-7C6A-818D613F2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20382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5C0B63-66E0-574F-ECDC-D2F42CD5F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F707D36-D09C-EC27-AC80-0EEC4D128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761929A-B9B6-24A8-EA4C-691890CC5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0605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C05AB-91EF-BFB4-3877-43D782E25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B4BCBE-2CD3-D66B-6576-FD47FF739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50B31E-B5F5-8BB3-C820-C2DE8F2C75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947ABE-0136-1FAA-41BC-1FFC56437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C33CE7-32DD-53E2-915D-902AF7414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842ADC-3A71-43BF-4B54-CFF25302E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56712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628BD-CBD2-5336-8110-34C8C447D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FCF438E-BD0C-A0C3-6CAD-21693C5B2B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04DBD0-79BD-3BB9-2273-8E0E49C285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FE6D70-360B-82FA-1C08-33BAA8AE5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2CD81D-1008-C72D-0286-9ADAEFCAA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8F4408F-02E8-C4AA-89A3-64DA23C5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982322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36578-12A1-0539-2732-370DB1EB0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4D499A-D1BB-9982-1CCE-C9DD8997E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170167-2B3E-A7FD-F996-D8AB2147E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BCE688-490B-CD0A-C0C5-9DBDC953B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2785C7-6A48-B030-9642-88F50A7DE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943608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599D6A8-7891-E733-8417-846C8377C2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EFD99F-B206-BC74-BC18-354F96A450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A21C59-C38C-2356-0833-63E8D5F2F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C57BAD-A798-5E75-9BA6-681A44163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9696F4-676A-7735-E1CE-9BC87D9F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6802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6129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B3FE257-2D2E-D5DC-81B5-9D43412E5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A7AA39-0A59-070F-C099-E3B71613C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58D048-8884-816C-2E40-3EA37CB448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D866F-07F9-4410-8E3F-75C26DA9DD60}" type="datetimeFigureOut">
              <a:rPr lang="fr-CA" smtClean="0"/>
              <a:t>2022-09-03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1482CF-1149-5F9D-4682-A54634EC05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35D227-19FD-3599-E7B4-E72E4C125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3617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Espace réservé du contenu 15">
            <a:extLst>
              <a:ext uri="{FF2B5EF4-FFF2-40B4-BE49-F238E27FC236}">
                <a16:creationId xmlns:a16="http://schemas.microsoft.com/office/drawing/2014/main" id="{17A85837-5147-DAB8-9D1F-469656A51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3913277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21180"/>
            <a:ext cx="9304866" cy="4678771"/>
          </a:xfrm>
        </p:spPr>
        <p:txBody>
          <a:bodyPr>
            <a:normAutofit/>
          </a:bodyPr>
          <a:lstStyle/>
          <a:p>
            <a:r>
              <a:rPr lang="fr-CA" sz="2400" dirty="0"/>
              <a:t>Le chant en assemblée est-il important dans l’Église ?</a:t>
            </a:r>
          </a:p>
          <a:p>
            <a:pPr lvl="1"/>
            <a:r>
              <a:rPr lang="fr-CA" sz="2000" dirty="0"/>
              <a:t>Le chant en assemblée vient bonifier chacune des 4 activités essentielles de l’Église : la communion fraternelle, la prière, la fraction du pain, la prédication.</a:t>
            </a:r>
            <a:endParaRPr lang="fr-CA" dirty="0"/>
          </a:p>
          <a:p>
            <a:pPr lvl="1"/>
            <a:endParaRPr lang="fr-CA" sz="2000" dirty="0"/>
          </a:p>
          <a:p>
            <a:pPr lvl="1"/>
            <a:r>
              <a:rPr lang="fr-CA" sz="2000" dirty="0"/>
              <a:t>Colossiens 3.16 : « Que la parole de Christ demeure en vous dans toute sa richesse; instruisez-vous et exhortez-vous les uns les autres en toute sagesse, par des psaumes, par des hymnes, par des cantiques spirituels, chantant à Dieu dans vos cœurs en vertu de la grâce. »</a:t>
            </a:r>
          </a:p>
          <a:p>
            <a:pPr lvl="1"/>
            <a:r>
              <a:rPr lang="fr-CA" sz="2000" dirty="0"/>
              <a:t>Éphésiens 5.19 : « … entretenez-vous par des psaumes, par des hymnes, et par des cantiques spirituels, chantant et célébrant de tout votre cœur les louanges du Seigneur… »</a:t>
            </a:r>
          </a:p>
        </p:txBody>
      </p:sp>
    </p:spTree>
    <p:extLst>
      <p:ext uri="{BB962C8B-B14F-4D97-AF65-F5344CB8AC3E}">
        <p14:creationId xmlns:p14="http://schemas.microsoft.com/office/powerpoint/2010/main" val="331684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21181"/>
            <a:ext cx="9304866" cy="4220182"/>
          </a:xfrm>
        </p:spPr>
        <p:txBody>
          <a:bodyPr>
            <a:normAutofit/>
          </a:bodyPr>
          <a:lstStyle/>
          <a:p>
            <a:r>
              <a:rPr lang="fr-CA" sz="2400" dirty="0"/>
              <a:t>Dieu veut que son Église chante</a:t>
            </a:r>
          </a:p>
          <a:p>
            <a:pPr lvl="1"/>
            <a:r>
              <a:rPr lang="fr-CA" sz="2000" dirty="0"/>
              <a:t>La Bible nous présente le peuple de Dieu comme un peuple de chanteurs.</a:t>
            </a:r>
          </a:p>
        </p:txBody>
      </p:sp>
    </p:spTree>
    <p:extLst>
      <p:ext uri="{BB962C8B-B14F-4D97-AF65-F5344CB8AC3E}">
        <p14:creationId xmlns:p14="http://schemas.microsoft.com/office/powerpoint/2010/main" val="107104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1. Dieu nous a créés pour chanter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 lnSpcReduction="10000"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Dieu a formé notre cœur de manière à ce qu’il soit touché par le chant et la musique.</a:t>
            </a:r>
          </a:p>
          <a:p>
            <a:r>
              <a:rPr lang="fr-CA" sz="2400" dirty="0">
                <a:solidFill>
                  <a:schemeClr val="tx1"/>
                </a:solidFill>
              </a:rPr>
              <a:t>Il se soucie bien moins de la justesse de votre voix que de votre intégrité.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Éphésiens 5.19 : « entretenez-vous par des psaumes, par des hymnes, et par des cantiques spirituels, chantant et célébrant </a:t>
            </a:r>
            <a:r>
              <a:rPr lang="fr-CA" sz="2200" u="sng" dirty="0">
                <a:solidFill>
                  <a:schemeClr val="tx1"/>
                </a:solidFill>
              </a:rPr>
              <a:t>de tout votre cœur </a:t>
            </a:r>
            <a:r>
              <a:rPr lang="fr-CA" sz="2200" dirty="0">
                <a:solidFill>
                  <a:schemeClr val="tx1"/>
                </a:solidFill>
              </a:rPr>
              <a:t>les louanges du Seigneur ». 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d’assemblée ne demande pas de passer une audition. Tous y sont invités et la présence de chacun est importante.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nous unit en tant que nouvelles créatures de Dieu et pointe vers le Créateur.</a:t>
            </a: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95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Dieu nous ordonne de chanter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156477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Psaumes 149.1 : « Chantez à l’Éternel un cantique nouveau ! Chantez ses louanges dans l’assemblée des fidèles ! »</a:t>
            </a:r>
          </a:p>
          <a:p>
            <a:r>
              <a:rPr lang="fr-CA" sz="2400" dirty="0">
                <a:solidFill>
                  <a:schemeClr val="tx1"/>
                </a:solidFill>
              </a:rPr>
              <a:t>L’obéissance au commandement ne devrait pas s’opposer au désir de chanter avec cœur.</a:t>
            </a:r>
          </a:p>
          <a:p>
            <a:r>
              <a:rPr lang="fr-CA" sz="2200" dirty="0">
                <a:solidFill>
                  <a:schemeClr val="tx1"/>
                </a:solidFill>
              </a:rPr>
              <a:t>« Le plaisir autrefois s’opposait au devoir, / Et jamais, dans nos cœurs, ne cessait cette guerre. / Mais sa beauté, un jour, Jésus-Christ nous fit voir, / Et des deux ennemis fit désormais des frères. » (John Newton)</a:t>
            </a:r>
          </a:p>
        </p:txBody>
      </p:sp>
    </p:spTree>
    <p:extLst>
      <p:ext uri="{BB962C8B-B14F-4D97-AF65-F5344CB8AC3E}">
        <p14:creationId xmlns:p14="http://schemas.microsoft.com/office/powerpoint/2010/main" val="2655520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Dieu nous ordonne de chanter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156477" cy="45817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b="1" dirty="0">
                <a:solidFill>
                  <a:schemeClr val="tx1"/>
                </a:solidFill>
              </a:rPr>
              <a:t>Avec qui ? : chanter avec l’Église</a:t>
            </a:r>
          </a:p>
          <a:p>
            <a:r>
              <a:rPr lang="fr-CA" sz="2400" dirty="0">
                <a:solidFill>
                  <a:schemeClr val="tx1"/>
                </a:solidFill>
              </a:rPr>
              <a:t>Dans « l’assemblée des saints » (Ps 149.1)</a:t>
            </a:r>
          </a:p>
          <a:p>
            <a:pPr marL="0" indent="0">
              <a:buNone/>
            </a:pPr>
            <a:endParaRPr lang="fr-CA" sz="2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2400" b="1" dirty="0">
                <a:solidFill>
                  <a:schemeClr val="tx1"/>
                </a:solidFill>
              </a:rPr>
              <a:t>Quoi ? : chanter la Parole de Dieu</a:t>
            </a:r>
          </a:p>
          <a:p>
            <a:r>
              <a:rPr lang="fr-CA" sz="2400" dirty="0">
                <a:solidFill>
                  <a:schemeClr val="tx1"/>
                </a:solidFill>
              </a:rPr>
              <a:t>« Que </a:t>
            </a:r>
            <a:r>
              <a:rPr lang="fr-CA" sz="2400" u="sng" dirty="0">
                <a:solidFill>
                  <a:schemeClr val="tx1"/>
                </a:solidFill>
              </a:rPr>
              <a:t>la parole de Christ </a:t>
            </a:r>
            <a:r>
              <a:rPr lang="fr-CA" sz="2400" dirty="0">
                <a:solidFill>
                  <a:schemeClr val="tx1"/>
                </a:solidFill>
              </a:rPr>
              <a:t>demeure en vous dans toute sa richesse ; instruisez-vous et exhortez-vous les uns les autres en toute sagesse, par des psaumes, par des hymnes, par des cantiques spirituels, chantant à Dieu dans vos cœurs en vertu de la grâce » (Col 3.16).</a:t>
            </a:r>
          </a:p>
          <a:p>
            <a:endParaRPr lang="fr-CA" sz="24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6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Dieu nous ordonne de chanter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268772" cy="45817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b="1" dirty="0">
                <a:solidFill>
                  <a:schemeClr val="tx1"/>
                </a:solidFill>
              </a:rPr>
              <a:t>Comment ? : chanter avec gratitude</a:t>
            </a:r>
          </a:p>
          <a:p>
            <a:r>
              <a:rPr lang="fr-CA" sz="2400" dirty="0">
                <a:solidFill>
                  <a:schemeClr val="tx1"/>
                </a:solidFill>
              </a:rPr>
              <a:t>Pas à contrecœur, mais « </a:t>
            </a:r>
            <a:r>
              <a:rPr lang="fr-CA" sz="2400" u="sng" dirty="0">
                <a:solidFill>
                  <a:schemeClr val="tx1"/>
                </a:solidFill>
              </a:rPr>
              <a:t>dans vos cœurs</a:t>
            </a:r>
            <a:r>
              <a:rPr lang="fr-CA" sz="2400" dirty="0">
                <a:solidFill>
                  <a:schemeClr val="tx1"/>
                </a:solidFill>
              </a:rPr>
              <a:t> en vertu de la grâce »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de l’assemblée devrait témoigner de notre conviction et de notre gratitude. </a:t>
            </a:r>
          </a:p>
        </p:txBody>
      </p:sp>
    </p:spTree>
    <p:extLst>
      <p:ext uri="{BB962C8B-B14F-4D97-AF65-F5344CB8AC3E}">
        <p14:creationId xmlns:p14="http://schemas.microsoft.com/office/powerpoint/2010/main" val="190412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3. Dieu nous pousse à chanter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268772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Dieu met dans notre cœur un désir de transmettre la vérité de l’Évangile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est une réponse à la révélation de Dieu.</a:t>
            </a:r>
          </a:p>
          <a:p>
            <a:r>
              <a:rPr lang="fr-CA" sz="2400" dirty="0">
                <a:solidFill>
                  <a:schemeClr val="tx1"/>
                </a:solidFill>
              </a:rPr>
              <a:t>Nous sommes poussés à chanter en toutes circonstances.</a:t>
            </a:r>
          </a:p>
          <a:p>
            <a:r>
              <a:rPr lang="fr-CA" sz="2400" dirty="0">
                <a:solidFill>
                  <a:schemeClr val="tx1"/>
                </a:solidFill>
              </a:rPr>
              <a:t>Nous sommes appelés à chanter pour l’éternité, ici-bas comme au ciel.</a:t>
            </a:r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31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Dieu nous nourrit à travers la louange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268772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Les chants nous façonnent et nous accompagnent.</a:t>
            </a:r>
          </a:p>
          <a:p>
            <a:r>
              <a:rPr lang="fr-CA" sz="2400" dirty="0">
                <a:solidFill>
                  <a:schemeClr val="tx1"/>
                </a:solidFill>
              </a:rPr>
              <a:t>2 manières par lesquelles Dieu nous nourrit à travers la louange:</a:t>
            </a:r>
          </a:p>
          <a:p>
            <a:pPr marL="457200" indent="-457200">
              <a:buAutoNum type="alphaLcParenR"/>
            </a:pPr>
            <a:r>
              <a:rPr lang="fr-CA" sz="2400" dirty="0">
                <a:solidFill>
                  <a:schemeClr val="tx1"/>
                </a:solidFill>
              </a:rPr>
              <a:t>Les chants nous rappellent l’Évangile.</a:t>
            </a:r>
          </a:p>
          <a:p>
            <a:pPr marL="457200" indent="-457200">
              <a:buAutoNum type="alphaLcParenR"/>
            </a:pPr>
            <a:r>
              <a:rPr lang="fr-CA" sz="2400" dirty="0">
                <a:solidFill>
                  <a:schemeClr val="tx1"/>
                </a:solidFill>
              </a:rPr>
              <a:t>Les chants contribuent à notre bonne santé spirituelle.</a:t>
            </a:r>
          </a:p>
          <a:p>
            <a:r>
              <a:rPr lang="fr-CA" sz="2400" dirty="0">
                <a:solidFill>
                  <a:schemeClr val="tx1"/>
                </a:solidFill>
              </a:rPr>
              <a:t>Chanter peut nous préparer pour toutes les circonstances de la vie et nous soutenir au travers d’elles.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nous nourrit et nourrit les autres.</a:t>
            </a:r>
          </a:p>
          <a:p>
            <a:endParaRPr lang="fr-C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93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5. Dieu utilise le chant en Église comme un témoignage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268772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« Votre chant pourrait servir à sauver une âme. Chantez-le dans la prière. » (Dwight Moody)</a:t>
            </a:r>
          </a:p>
          <a:p>
            <a:r>
              <a:rPr lang="fr-CA" sz="2400" dirty="0">
                <a:solidFill>
                  <a:schemeClr val="tx1"/>
                </a:solidFill>
              </a:rPr>
              <a:t>Lorsque nous chantons, nous témoignons à ceux qui croient et à ceux qui ne croient pas.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est un témoignage radical dans une culture qui rejette Dieu et célèbre l’individualisme.</a:t>
            </a:r>
          </a:p>
          <a:p>
            <a:r>
              <a:rPr lang="fr-CA" sz="2400" dirty="0">
                <a:solidFill>
                  <a:schemeClr val="tx1"/>
                </a:solidFill>
              </a:rPr>
              <a:t>Le chant collectif est un témoin pour la vérité.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Matthieu 18.20 : « Car là où deux ou trois sont assemblés en mon nom, je suis au milieu d’eux. » </a:t>
            </a:r>
          </a:p>
        </p:txBody>
      </p:sp>
    </p:spTree>
    <p:extLst>
      <p:ext uri="{BB962C8B-B14F-4D97-AF65-F5344CB8AC3E}">
        <p14:creationId xmlns:p14="http://schemas.microsoft.com/office/powerpoint/2010/main" val="114567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5. Dieu utilise le chant en Église comme un témoignage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3" y="2160590"/>
            <a:ext cx="9268772" cy="4581734"/>
          </a:xfrm>
        </p:spPr>
        <p:txBody>
          <a:bodyPr>
            <a:norm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Le chant collectif est une invitation pour les « nations » (non croyants).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 Louez l’Éternel, vous toutes les nations, Célébrez-le, vous tous les peuples ! Car sa bonté pour nous est grande, Et sa fidélité dure à toujours. Louez l’Éternel ! » (Ps 117.1)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 Ils étaient chaque jour tous ensemble assidus au temple, ils rompaient le pain dans les maisons, et prenaient leur nourriture avec joie et simplicité de </a:t>
            </a:r>
            <a:r>
              <a:rPr lang="fr-CA" sz="2000" dirty="0" err="1">
                <a:solidFill>
                  <a:schemeClr val="tx1"/>
                </a:solidFill>
              </a:rPr>
              <a:t>coeur</a:t>
            </a:r>
            <a:r>
              <a:rPr lang="fr-CA" sz="2000" dirty="0">
                <a:solidFill>
                  <a:schemeClr val="tx1"/>
                </a:solidFill>
              </a:rPr>
              <a:t>, louant Dieu, et trouvant grâce auprès de tout le peuple. Et le Seigneur ajoutait chaque jour à l’Église ceux qui étaient sauvés » (</a:t>
            </a:r>
            <a:r>
              <a:rPr lang="fr-CA" sz="2000" dirty="0" err="1">
                <a:solidFill>
                  <a:schemeClr val="tx1"/>
                </a:solidFill>
              </a:rPr>
              <a:t>Ac</a:t>
            </a:r>
            <a:r>
              <a:rPr lang="fr-CA" sz="2000" dirty="0">
                <a:solidFill>
                  <a:schemeClr val="tx1"/>
                </a:solidFill>
              </a:rPr>
              <a:t> 2.46,47). </a:t>
            </a:r>
          </a:p>
        </p:txBody>
      </p:sp>
    </p:spTree>
    <p:extLst>
      <p:ext uri="{BB962C8B-B14F-4D97-AF65-F5344CB8AC3E}">
        <p14:creationId xmlns:p14="http://schemas.microsoft.com/office/powerpoint/2010/main" val="6666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Conclusion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596980"/>
            <a:ext cx="9685866" cy="514534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Êtes-vous prêts à chanter ?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un moyen de montrer la beauté de Dieu et de son Église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Un moyen d’obéir à Dieu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Demandez à Dieu de se révéler à vous</a:t>
            </a:r>
          </a:p>
          <a:p>
            <a:r>
              <a:rPr lang="fr-CA" sz="2400" dirty="0">
                <a:solidFill>
                  <a:schemeClr val="tx1"/>
                </a:solidFill>
              </a:rPr>
              <a:t>Développez une culture du chant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Chanter à vous-même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Chanter avec les autres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Chanter avec votre assemblée</a:t>
            </a:r>
          </a:p>
          <a:p>
            <a:r>
              <a:rPr lang="fr-CA" sz="2400" dirty="0">
                <a:solidFill>
                  <a:schemeClr val="tx1"/>
                </a:solidFill>
              </a:rPr>
              <a:t>Laissez le chant vous conduire à Christ</a:t>
            </a:r>
          </a:p>
          <a:p>
            <a:r>
              <a:rPr lang="fr-CA" sz="2400" dirty="0">
                <a:solidFill>
                  <a:schemeClr val="tx1"/>
                </a:solidFill>
              </a:rPr>
              <a:t>Devenez des chanteurs de l’Évangile</a:t>
            </a:r>
            <a:endParaRPr lang="fr-CA" sz="2200" dirty="0">
              <a:solidFill>
                <a:schemeClr val="tx1"/>
              </a:solidFill>
            </a:endParaRPr>
          </a:p>
          <a:p>
            <a:pPr lvl="1"/>
            <a:endParaRPr lang="fr-CA" sz="2200" dirty="0">
              <a:solidFill>
                <a:schemeClr val="tx1"/>
              </a:solidFill>
            </a:endParaRPr>
          </a:p>
          <a:p>
            <a:endParaRPr lang="fr-CA" sz="2400" dirty="0">
              <a:solidFill>
                <a:schemeClr val="tx1"/>
              </a:solidFill>
            </a:endParaRPr>
          </a:p>
          <a:p>
            <a:endParaRPr lang="fr-C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5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Espace réservé du contenu 15">
            <a:extLst>
              <a:ext uri="{FF2B5EF4-FFF2-40B4-BE49-F238E27FC236}">
                <a16:creationId xmlns:a16="http://schemas.microsoft.com/office/drawing/2014/main" id="{17A85837-5147-DAB8-9D1F-469656A51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478877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1823</TotalTime>
  <Words>884</Words>
  <Application>Microsoft Office PowerPoint</Application>
  <PresentationFormat>Grand écran</PresentationFormat>
  <Paragraphs>63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Trebuchet MS</vt:lpstr>
      <vt:lpstr>Wingdings 3</vt:lpstr>
      <vt:lpstr>Facette</vt:lpstr>
      <vt:lpstr>Thème Office</vt:lpstr>
      <vt:lpstr>Présentation PowerPoint</vt:lpstr>
      <vt:lpstr>Introduction</vt:lpstr>
      <vt:lpstr>Introduction</vt:lpstr>
      <vt:lpstr>1. Dieu nous a créés pour chanter</vt:lpstr>
      <vt:lpstr>2. Dieu nous ordonne de chanter</vt:lpstr>
      <vt:lpstr>2. Dieu nous ordonne de chanter</vt:lpstr>
      <vt:lpstr>2. Dieu nous ordonne de chanter</vt:lpstr>
      <vt:lpstr>3. Dieu nous pousse à chanter</vt:lpstr>
      <vt:lpstr>4. Dieu nous nourrit à travers la louange</vt:lpstr>
      <vt:lpstr>5. Dieu utilise le chant en Église comme un témoignage</vt:lpstr>
      <vt:lpstr>5. Dieu utilise le chant en Église comme un témoignage</vt:lpstr>
      <vt:lpstr>Conclusion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David Cadotte</dc:creator>
  <cp:lastModifiedBy>David Cadotte</cp:lastModifiedBy>
  <cp:revision>83</cp:revision>
  <dcterms:created xsi:type="dcterms:W3CDTF">2021-04-25T00:18:08Z</dcterms:created>
  <dcterms:modified xsi:type="dcterms:W3CDTF">2022-09-04T00:46:42Z</dcterms:modified>
</cp:coreProperties>
</file>