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notesSlides/notesSlide1.xml" ContentType="application/vnd.openxmlformats-officedocument.presentationml.notesSlide+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notesSlides/notesSlide2.xml" ContentType="application/vnd.openxmlformats-officedocument.presentationml.notesSlide+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notesSlides/notesSlide3.xml" ContentType="application/vnd.openxmlformats-officedocument.presentationml.notesSlide+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1"/>
  </p:notesMasterIdLst>
  <p:sldIdLst>
    <p:sldId id="257" r:id="rId2"/>
    <p:sldId id="258" r:id="rId3"/>
    <p:sldId id="267" r:id="rId4"/>
    <p:sldId id="259" r:id="rId5"/>
    <p:sldId id="274" r:id="rId6"/>
    <p:sldId id="275" r:id="rId7"/>
    <p:sldId id="260" r:id="rId8"/>
    <p:sldId id="261" r:id="rId9"/>
    <p:sldId id="266" r:id="rId10"/>
    <p:sldId id="271" r:id="rId11"/>
    <p:sldId id="263" r:id="rId12"/>
    <p:sldId id="264" r:id="rId13"/>
    <p:sldId id="268" r:id="rId14"/>
    <p:sldId id="265" r:id="rId15"/>
    <p:sldId id="262" r:id="rId16"/>
    <p:sldId id="270" r:id="rId17"/>
    <p:sldId id="269" r:id="rId18"/>
    <p:sldId id="273" r:id="rId19"/>
    <p:sldId id="272" r:id="rId20"/>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21" autoAdjust="0"/>
    <p:restoredTop sz="88719" autoAdjust="0"/>
  </p:normalViewPr>
  <p:slideViewPr>
    <p:cSldViewPr snapToGrid="0">
      <p:cViewPr varScale="1">
        <p:scale>
          <a:sx n="101" d="100"/>
          <a:sy n="101" d="100"/>
        </p:scale>
        <p:origin x="240" y="108"/>
      </p:cViewPr>
      <p:guideLst/>
    </p:cSldViewPr>
  </p:slideViewPr>
  <p:outlineViewPr>
    <p:cViewPr>
      <p:scale>
        <a:sx n="33" d="100"/>
        <a:sy n="33" d="100"/>
      </p:scale>
      <p:origin x="0" y="-2562"/>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87" d="100"/>
          <a:sy n="87" d="100"/>
        </p:scale>
        <p:origin x="3840" y="6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CA"/>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1E8024E-04EE-491D-97DB-77F312A0388B}" type="datetimeFigureOut">
              <a:rPr lang="fr-CA" smtClean="0"/>
              <a:t>2022-03-19</a:t>
            </a:fld>
            <a:endParaRPr lang="fr-CA"/>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CA"/>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CA"/>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EDE442A-BBE1-474A-98E3-F84F0C67EB31}" type="slidenum">
              <a:rPr lang="fr-CA" smtClean="0"/>
              <a:t>‹N°›</a:t>
            </a:fld>
            <a:endParaRPr lang="fr-CA"/>
          </a:p>
        </p:txBody>
      </p:sp>
    </p:spTree>
    <p:extLst>
      <p:ext uri="{BB962C8B-B14F-4D97-AF65-F5344CB8AC3E}">
        <p14:creationId xmlns:p14="http://schemas.microsoft.com/office/powerpoint/2010/main" val="23843086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CA"/>
          </a:p>
        </p:txBody>
      </p:sp>
      <p:sp>
        <p:nvSpPr>
          <p:cNvPr id="4" name="Espace réservé du numéro de diapositive 3"/>
          <p:cNvSpPr>
            <a:spLocks noGrp="1"/>
          </p:cNvSpPr>
          <p:nvPr>
            <p:ph type="sldNum" sz="quarter" idx="5"/>
          </p:nvPr>
        </p:nvSpPr>
        <p:spPr/>
        <p:txBody>
          <a:bodyPr/>
          <a:lstStyle/>
          <a:p>
            <a:fld id="{3EDE442A-BBE1-474A-98E3-F84F0C67EB31}" type="slidenum">
              <a:rPr lang="fr-CA" smtClean="0"/>
              <a:t>2</a:t>
            </a:fld>
            <a:endParaRPr lang="fr-CA"/>
          </a:p>
        </p:txBody>
      </p:sp>
    </p:spTree>
    <p:extLst>
      <p:ext uri="{BB962C8B-B14F-4D97-AF65-F5344CB8AC3E}">
        <p14:creationId xmlns:p14="http://schemas.microsoft.com/office/powerpoint/2010/main" val="2407126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CA"/>
          </a:p>
        </p:txBody>
      </p:sp>
      <p:sp>
        <p:nvSpPr>
          <p:cNvPr id="4" name="Espace réservé du numéro de diapositive 3"/>
          <p:cNvSpPr>
            <a:spLocks noGrp="1"/>
          </p:cNvSpPr>
          <p:nvPr>
            <p:ph type="sldNum" sz="quarter" idx="5"/>
          </p:nvPr>
        </p:nvSpPr>
        <p:spPr/>
        <p:txBody>
          <a:bodyPr/>
          <a:lstStyle/>
          <a:p>
            <a:fld id="{3EDE442A-BBE1-474A-98E3-F84F0C67EB31}" type="slidenum">
              <a:rPr lang="fr-CA" smtClean="0"/>
              <a:t>7</a:t>
            </a:fld>
            <a:endParaRPr lang="fr-CA"/>
          </a:p>
        </p:txBody>
      </p:sp>
    </p:spTree>
    <p:extLst>
      <p:ext uri="{BB962C8B-B14F-4D97-AF65-F5344CB8AC3E}">
        <p14:creationId xmlns:p14="http://schemas.microsoft.com/office/powerpoint/2010/main" val="393132876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CA" dirty="0"/>
              <a:t>Bien que le Nouveau Testament ne nous demande pas spécifiquement de jeûner un et fixe pas des périodes spéciales où nous devons jeûner,  Jésus suppose de toute évidence que nous allons le faire, Car il dit à ses disciples :  </a:t>
            </a:r>
            <a:r>
              <a:rPr lang="fr-CA" b="1" dirty="0"/>
              <a:t>« lorsque vous gênez » </a:t>
            </a:r>
            <a:r>
              <a:rPr lang="fr-CA" dirty="0"/>
              <a:t>Matthieu 6:16 De plus ,Jésus dit aussi :  « Comment les invités d'une noce pourraient-il être triste tant que le mari est avec eux ? Le temps viendra où celui-ci leur sera enlevé. Alors ils jeûneront » Mat 9:15</a:t>
            </a:r>
          </a:p>
          <a:p>
            <a:r>
              <a:rPr lang="fr-CA" dirty="0"/>
              <a:t>Il est le mari ,nous sommes ses disciples ,et pendant la période présente de l'église ,il nous a été « enlevé »Jusqu'au jour de son retour.la plupart des chrétiens occidentaux ne jeûne pas, Mais nous étions prêts à jeûner plus régulièrement </a:t>
            </a:r>
          </a:p>
          <a:p>
            <a:r>
              <a:rPr lang="fr-CA" dirty="0"/>
              <a:t>- ne serait-ce qu'en sautant un ou deux repas, - nous pourrions être étonnés de la puissance et de la force spirituelle que nous aurions dans nos vies et dans nos églises    </a:t>
            </a:r>
          </a:p>
        </p:txBody>
      </p:sp>
      <p:sp>
        <p:nvSpPr>
          <p:cNvPr id="4" name="Espace réservé du numéro de diapositive 3"/>
          <p:cNvSpPr>
            <a:spLocks noGrp="1"/>
          </p:cNvSpPr>
          <p:nvPr>
            <p:ph type="sldNum" sz="quarter" idx="5"/>
          </p:nvPr>
        </p:nvSpPr>
        <p:spPr/>
        <p:txBody>
          <a:bodyPr/>
          <a:lstStyle/>
          <a:p>
            <a:fld id="{3EDE442A-BBE1-474A-98E3-F84F0C67EB31}" type="slidenum">
              <a:rPr lang="fr-CA" smtClean="0"/>
              <a:t>11</a:t>
            </a:fld>
            <a:endParaRPr lang="fr-CA"/>
          </a:p>
        </p:txBody>
      </p:sp>
    </p:spTree>
    <p:extLst>
      <p:ext uri="{BB962C8B-B14F-4D97-AF65-F5344CB8AC3E}">
        <p14:creationId xmlns:p14="http://schemas.microsoft.com/office/powerpoint/2010/main" val="35921392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6AE787B-DEBA-4DC2-A4C4-92DA59F6C3A3}"/>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endParaRPr lang="fr-CA"/>
          </a:p>
        </p:txBody>
      </p:sp>
      <p:sp>
        <p:nvSpPr>
          <p:cNvPr id="3" name="Sous-titre 2">
            <a:extLst>
              <a:ext uri="{FF2B5EF4-FFF2-40B4-BE49-F238E27FC236}">
                <a16:creationId xmlns:a16="http://schemas.microsoft.com/office/drawing/2014/main" id="{0D87C5AA-AAE4-4D27-A5BD-2B593483930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endParaRPr lang="fr-CA"/>
          </a:p>
        </p:txBody>
      </p:sp>
      <p:sp>
        <p:nvSpPr>
          <p:cNvPr id="4" name="Espace réservé de la date 3">
            <a:extLst>
              <a:ext uri="{FF2B5EF4-FFF2-40B4-BE49-F238E27FC236}">
                <a16:creationId xmlns:a16="http://schemas.microsoft.com/office/drawing/2014/main" id="{928C496C-D7F4-4536-94E6-165A891DC07D}"/>
              </a:ext>
            </a:extLst>
          </p:cNvPr>
          <p:cNvSpPr>
            <a:spLocks noGrp="1"/>
          </p:cNvSpPr>
          <p:nvPr>
            <p:ph type="dt" sz="half" idx="10"/>
          </p:nvPr>
        </p:nvSpPr>
        <p:spPr/>
        <p:txBody>
          <a:bodyPr/>
          <a:lstStyle/>
          <a:p>
            <a:fld id="{032120CD-7E85-4B88-9287-087B82709644}" type="datetimeFigureOut">
              <a:rPr lang="fr-CA" smtClean="0"/>
              <a:t>2022-03-19</a:t>
            </a:fld>
            <a:endParaRPr lang="fr-CA"/>
          </a:p>
        </p:txBody>
      </p:sp>
      <p:sp>
        <p:nvSpPr>
          <p:cNvPr id="5" name="Espace réservé du pied de page 4">
            <a:extLst>
              <a:ext uri="{FF2B5EF4-FFF2-40B4-BE49-F238E27FC236}">
                <a16:creationId xmlns:a16="http://schemas.microsoft.com/office/drawing/2014/main" id="{C9609E09-311F-4A93-82BC-8D236DF89E03}"/>
              </a:ext>
            </a:extLst>
          </p:cNvPr>
          <p:cNvSpPr>
            <a:spLocks noGrp="1"/>
          </p:cNvSpPr>
          <p:nvPr>
            <p:ph type="ftr" sz="quarter" idx="11"/>
          </p:nvPr>
        </p:nvSpPr>
        <p:spPr/>
        <p:txBody>
          <a:bodyPr/>
          <a:lstStyle/>
          <a:p>
            <a:endParaRPr lang="fr-CA"/>
          </a:p>
        </p:txBody>
      </p:sp>
      <p:sp>
        <p:nvSpPr>
          <p:cNvPr id="6" name="Espace réservé du numéro de diapositive 5">
            <a:extLst>
              <a:ext uri="{FF2B5EF4-FFF2-40B4-BE49-F238E27FC236}">
                <a16:creationId xmlns:a16="http://schemas.microsoft.com/office/drawing/2014/main" id="{6AC2BFF8-4870-4975-B02B-B4F8A812F0CD}"/>
              </a:ext>
            </a:extLst>
          </p:cNvPr>
          <p:cNvSpPr>
            <a:spLocks noGrp="1"/>
          </p:cNvSpPr>
          <p:nvPr>
            <p:ph type="sldNum" sz="quarter" idx="12"/>
          </p:nvPr>
        </p:nvSpPr>
        <p:spPr/>
        <p:txBody>
          <a:bodyPr/>
          <a:lstStyle/>
          <a:p>
            <a:fld id="{9DF47D34-11C5-49EA-9722-9D77F1FEDCF8}" type="slidenum">
              <a:rPr lang="fr-CA" smtClean="0"/>
              <a:t>‹N°›</a:t>
            </a:fld>
            <a:endParaRPr lang="fr-CA"/>
          </a:p>
        </p:txBody>
      </p:sp>
    </p:spTree>
    <p:extLst>
      <p:ext uri="{BB962C8B-B14F-4D97-AF65-F5344CB8AC3E}">
        <p14:creationId xmlns:p14="http://schemas.microsoft.com/office/powerpoint/2010/main" val="13082237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2731E9B-A95F-4D74-9C70-FF4262183186}"/>
              </a:ext>
            </a:extLst>
          </p:cNvPr>
          <p:cNvSpPr>
            <a:spLocks noGrp="1"/>
          </p:cNvSpPr>
          <p:nvPr>
            <p:ph type="title"/>
          </p:nvPr>
        </p:nvSpPr>
        <p:spPr/>
        <p:txBody>
          <a:bodyPr/>
          <a:lstStyle/>
          <a:p>
            <a:r>
              <a:rPr lang="fr-FR"/>
              <a:t>Modifiez le style du titre</a:t>
            </a:r>
            <a:endParaRPr lang="fr-CA"/>
          </a:p>
        </p:txBody>
      </p:sp>
      <p:sp>
        <p:nvSpPr>
          <p:cNvPr id="3" name="Espace réservé du contenu 2">
            <a:extLst>
              <a:ext uri="{FF2B5EF4-FFF2-40B4-BE49-F238E27FC236}">
                <a16:creationId xmlns:a16="http://schemas.microsoft.com/office/drawing/2014/main" id="{1C43F132-8FCB-4848-BCF8-350D10CF3C06}"/>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4" name="Espace réservé de la date 3">
            <a:extLst>
              <a:ext uri="{FF2B5EF4-FFF2-40B4-BE49-F238E27FC236}">
                <a16:creationId xmlns:a16="http://schemas.microsoft.com/office/drawing/2014/main" id="{267CFFBA-D4FB-4460-BB2E-B79CAF63C19C}"/>
              </a:ext>
            </a:extLst>
          </p:cNvPr>
          <p:cNvSpPr>
            <a:spLocks noGrp="1"/>
          </p:cNvSpPr>
          <p:nvPr>
            <p:ph type="dt" sz="half" idx="10"/>
          </p:nvPr>
        </p:nvSpPr>
        <p:spPr/>
        <p:txBody>
          <a:bodyPr/>
          <a:lstStyle/>
          <a:p>
            <a:fld id="{032120CD-7E85-4B88-9287-087B82709644}" type="datetimeFigureOut">
              <a:rPr lang="fr-CA" smtClean="0"/>
              <a:t>2022-03-19</a:t>
            </a:fld>
            <a:endParaRPr lang="fr-CA"/>
          </a:p>
        </p:txBody>
      </p:sp>
      <p:sp>
        <p:nvSpPr>
          <p:cNvPr id="5" name="Espace réservé du pied de page 4">
            <a:extLst>
              <a:ext uri="{FF2B5EF4-FFF2-40B4-BE49-F238E27FC236}">
                <a16:creationId xmlns:a16="http://schemas.microsoft.com/office/drawing/2014/main" id="{783A7CE9-9598-44DD-99CB-2C3568958CCD}"/>
              </a:ext>
            </a:extLst>
          </p:cNvPr>
          <p:cNvSpPr>
            <a:spLocks noGrp="1"/>
          </p:cNvSpPr>
          <p:nvPr>
            <p:ph type="ftr" sz="quarter" idx="11"/>
          </p:nvPr>
        </p:nvSpPr>
        <p:spPr/>
        <p:txBody>
          <a:bodyPr/>
          <a:lstStyle/>
          <a:p>
            <a:endParaRPr lang="fr-CA"/>
          </a:p>
        </p:txBody>
      </p:sp>
      <p:sp>
        <p:nvSpPr>
          <p:cNvPr id="6" name="Espace réservé du numéro de diapositive 5">
            <a:extLst>
              <a:ext uri="{FF2B5EF4-FFF2-40B4-BE49-F238E27FC236}">
                <a16:creationId xmlns:a16="http://schemas.microsoft.com/office/drawing/2014/main" id="{FEC2DECF-7679-48DB-8847-CEB724089185}"/>
              </a:ext>
            </a:extLst>
          </p:cNvPr>
          <p:cNvSpPr>
            <a:spLocks noGrp="1"/>
          </p:cNvSpPr>
          <p:nvPr>
            <p:ph type="sldNum" sz="quarter" idx="12"/>
          </p:nvPr>
        </p:nvSpPr>
        <p:spPr/>
        <p:txBody>
          <a:bodyPr/>
          <a:lstStyle/>
          <a:p>
            <a:fld id="{9DF47D34-11C5-49EA-9722-9D77F1FEDCF8}" type="slidenum">
              <a:rPr lang="fr-CA" smtClean="0"/>
              <a:t>‹N°›</a:t>
            </a:fld>
            <a:endParaRPr lang="fr-CA"/>
          </a:p>
        </p:txBody>
      </p:sp>
    </p:spTree>
    <p:extLst>
      <p:ext uri="{BB962C8B-B14F-4D97-AF65-F5344CB8AC3E}">
        <p14:creationId xmlns:p14="http://schemas.microsoft.com/office/powerpoint/2010/main" val="33076177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1C25F03-197F-4E2F-933C-6B25A141CFCA}"/>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endParaRPr lang="fr-CA"/>
          </a:p>
        </p:txBody>
      </p:sp>
      <p:sp>
        <p:nvSpPr>
          <p:cNvPr id="3" name="Espace réservé du texte 2">
            <a:extLst>
              <a:ext uri="{FF2B5EF4-FFF2-40B4-BE49-F238E27FC236}">
                <a16:creationId xmlns:a16="http://schemas.microsoft.com/office/drawing/2014/main" id="{01E60B98-D57E-4DBC-BCFB-114B4AFA884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FECB0E31-0A23-4620-8482-B206723615B1}"/>
              </a:ext>
            </a:extLst>
          </p:cNvPr>
          <p:cNvSpPr>
            <a:spLocks noGrp="1"/>
          </p:cNvSpPr>
          <p:nvPr>
            <p:ph type="dt" sz="half" idx="10"/>
          </p:nvPr>
        </p:nvSpPr>
        <p:spPr/>
        <p:txBody>
          <a:bodyPr/>
          <a:lstStyle/>
          <a:p>
            <a:fld id="{032120CD-7E85-4B88-9287-087B82709644}" type="datetimeFigureOut">
              <a:rPr lang="fr-CA" smtClean="0"/>
              <a:t>2022-03-19</a:t>
            </a:fld>
            <a:endParaRPr lang="fr-CA"/>
          </a:p>
        </p:txBody>
      </p:sp>
      <p:sp>
        <p:nvSpPr>
          <p:cNvPr id="5" name="Espace réservé du pied de page 4">
            <a:extLst>
              <a:ext uri="{FF2B5EF4-FFF2-40B4-BE49-F238E27FC236}">
                <a16:creationId xmlns:a16="http://schemas.microsoft.com/office/drawing/2014/main" id="{48A12FDE-1D4A-4AFF-A313-1F0BAFB55795}"/>
              </a:ext>
            </a:extLst>
          </p:cNvPr>
          <p:cNvSpPr>
            <a:spLocks noGrp="1"/>
          </p:cNvSpPr>
          <p:nvPr>
            <p:ph type="ftr" sz="quarter" idx="11"/>
          </p:nvPr>
        </p:nvSpPr>
        <p:spPr/>
        <p:txBody>
          <a:bodyPr/>
          <a:lstStyle/>
          <a:p>
            <a:endParaRPr lang="fr-CA"/>
          </a:p>
        </p:txBody>
      </p:sp>
      <p:sp>
        <p:nvSpPr>
          <p:cNvPr id="6" name="Espace réservé du numéro de diapositive 5">
            <a:extLst>
              <a:ext uri="{FF2B5EF4-FFF2-40B4-BE49-F238E27FC236}">
                <a16:creationId xmlns:a16="http://schemas.microsoft.com/office/drawing/2014/main" id="{F9EFDD73-0687-4E0C-9288-A87DD4902C4F}"/>
              </a:ext>
            </a:extLst>
          </p:cNvPr>
          <p:cNvSpPr>
            <a:spLocks noGrp="1"/>
          </p:cNvSpPr>
          <p:nvPr>
            <p:ph type="sldNum" sz="quarter" idx="12"/>
          </p:nvPr>
        </p:nvSpPr>
        <p:spPr/>
        <p:txBody>
          <a:bodyPr/>
          <a:lstStyle/>
          <a:p>
            <a:fld id="{9DF47D34-11C5-49EA-9722-9D77F1FEDCF8}" type="slidenum">
              <a:rPr lang="fr-CA" smtClean="0"/>
              <a:t>‹N°›</a:t>
            </a:fld>
            <a:endParaRPr lang="fr-CA"/>
          </a:p>
        </p:txBody>
      </p:sp>
    </p:spTree>
    <p:extLst>
      <p:ext uri="{BB962C8B-B14F-4D97-AF65-F5344CB8AC3E}">
        <p14:creationId xmlns:p14="http://schemas.microsoft.com/office/powerpoint/2010/main" val="21213767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3BD3FF8-DCEC-4CBB-BAEB-3D9A9156770D}"/>
              </a:ext>
            </a:extLst>
          </p:cNvPr>
          <p:cNvSpPr>
            <a:spLocks noGrp="1"/>
          </p:cNvSpPr>
          <p:nvPr>
            <p:ph type="title"/>
          </p:nvPr>
        </p:nvSpPr>
        <p:spPr/>
        <p:txBody>
          <a:bodyPr/>
          <a:lstStyle/>
          <a:p>
            <a:r>
              <a:rPr lang="fr-FR"/>
              <a:t>Modifiez le style du titre</a:t>
            </a:r>
            <a:endParaRPr lang="fr-CA"/>
          </a:p>
        </p:txBody>
      </p:sp>
      <p:sp>
        <p:nvSpPr>
          <p:cNvPr id="3" name="Espace réservé du contenu 2">
            <a:extLst>
              <a:ext uri="{FF2B5EF4-FFF2-40B4-BE49-F238E27FC236}">
                <a16:creationId xmlns:a16="http://schemas.microsoft.com/office/drawing/2014/main" id="{88BC5788-1775-42BF-8498-95EA2C1078F1}"/>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4" name="Espace réservé du contenu 3">
            <a:extLst>
              <a:ext uri="{FF2B5EF4-FFF2-40B4-BE49-F238E27FC236}">
                <a16:creationId xmlns:a16="http://schemas.microsoft.com/office/drawing/2014/main" id="{A1C500C4-6153-4C67-8554-7D54EE002DA1}"/>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5" name="Espace réservé de la date 4">
            <a:extLst>
              <a:ext uri="{FF2B5EF4-FFF2-40B4-BE49-F238E27FC236}">
                <a16:creationId xmlns:a16="http://schemas.microsoft.com/office/drawing/2014/main" id="{E322C90C-DCCD-473E-AE80-0E3C23000B5E}"/>
              </a:ext>
            </a:extLst>
          </p:cNvPr>
          <p:cNvSpPr>
            <a:spLocks noGrp="1"/>
          </p:cNvSpPr>
          <p:nvPr>
            <p:ph type="dt" sz="half" idx="10"/>
          </p:nvPr>
        </p:nvSpPr>
        <p:spPr/>
        <p:txBody>
          <a:bodyPr/>
          <a:lstStyle/>
          <a:p>
            <a:fld id="{032120CD-7E85-4B88-9287-087B82709644}" type="datetimeFigureOut">
              <a:rPr lang="fr-CA" smtClean="0"/>
              <a:t>2022-03-19</a:t>
            </a:fld>
            <a:endParaRPr lang="fr-CA"/>
          </a:p>
        </p:txBody>
      </p:sp>
      <p:sp>
        <p:nvSpPr>
          <p:cNvPr id="6" name="Espace réservé du pied de page 5">
            <a:extLst>
              <a:ext uri="{FF2B5EF4-FFF2-40B4-BE49-F238E27FC236}">
                <a16:creationId xmlns:a16="http://schemas.microsoft.com/office/drawing/2014/main" id="{7326E763-966B-49C2-81BA-8E96B7CE7F36}"/>
              </a:ext>
            </a:extLst>
          </p:cNvPr>
          <p:cNvSpPr>
            <a:spLocks noGrp="1"/>
          </p:cNvSpPr>
          <p:nvPr>
            <p:ph type="ftr" sz="quarter" idx="11"/>
          </p:nvPr>
        </p:nvSpPr>
        <p:spPr/>
        <p:txBody>
          <a:bodyPr/>
          <a:lstStyle/>
          <a:p>
            <a:endParaRPr lang="fr-CA"/>
          </a:p>
        </p:txBody>
      </p:sp>
      <p:sp>
        <p:nvSpPr>
          <p:cNvPr id="7" name="Espace réservé du numéro de diapositive 6">
            <a:extLst>
              <a:ext uri="{FF2B5EF4-FFF2-40B4-BE49-F238E27FC236}">
                <a16:creationId xmlns:a16="http://schemas.microsoft.com/office/drawing/2014/main" id="{15703B25-02F1-4F45-971B-B491409A41BC}"/>
              </a:ext>
            </a:extLst>
          </p:cNvPr>
          <p:cNvSpPr>
            <a:spLocks noGrp="1"/>
          </p:cNvSpPr>
          <p:nvPr>
            <p:ph type="sldNum" sz="quarter" idx="12"/>
          </p:nvPr>
        </p:nvSpPr>
        <p:spPr/>
        <p:txBody>
          <a:bodyPr/>
          <a:lstStyle/>
          <a:p>
            <a:fld id="{9DF47D34-11C5-49EA-9722-9D77F1FEDCF8}" type="slidenum">
              <a:rPr lang="fr-CA" smtClean="0"/>
              <a:t>‹N°›</a:t>
            </a:fld>
            <a:endParaRPr lang="fr-CA"/>
          </a:p>
        </p:txBody>
      </p:sp>
    </p:spTree>
    <p:extLst>
      <p:ext uri="{BB962C8B-B14F-4D97-AF65-F5344CB8AC3E}">
        <p14:creationId xmlns:p14="http://schemas.microsoft.com/office/powerpoint/2010/main" val="14418250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154B12C-6339-4C3E-96B2-CE8195279784}"/>
              </a:ext>
            </a:extLst>
          </p:cNvPr>
          <p:cNvSpPr>
            <a:spLocks noGrp="1"/>
          </p:cNvSpPr>
          <p:nvPr>
            <p:ph type="title"/>
          </p:nvPr>
        </p:nvSpPr>
        <p:spPr>
          <a:xfrm>
            <a:off x="839788" y="365125"/>
            <a:ext cx="10515600" cy="1325563"/>
          </a:xfrm>
        </p:spPr>
        <p:txBody>
          <a:bodyPr/>
          <a:lstStyle/>
          <a:p>
            <a:r>
              <a:rPr lang="fr-FR"/>
              <a:t>Modifiez le style du titre</a:t>
            </a:r>
            <a:endParaRPr lang="fr-CA"/>
          </a:p>
        </p:txBody>
      </p:sp>
      <p:sp>
        <p:nvSpPr>
          <p:cNvPr id="3" name="Espace réservé du texte 2">
            <a:extLst>
              <a:ext uri="{FF2B5EF4-FFF2-40B4-BE49-F238E27FC236}">
                <a16:creationId xmlns:a16="http://schemas.microsoft.com/office/drawing/2014/main" id="{81A99D00-D94D-4E51-ABCD-447F7910854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78E4E0A8-D667-4E77-A4BA-249AFD1761DC}"/>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5" name="Espace réservé du texte 4">
            <a:extLst>
              <a:ext uri="{FF2B5EF4-FFF2-40B4-BE49-F238E27FC236}">
                <a16:creationId xmlns:a16="http://schemas.microsoft.com/office/drawing/2014/main" id="{C4219A69-47E0-4714-9ACD-1C8C7CF7AB0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872CE4DB-CF7E-4DC2-8601-55A85A55C4AC}"/>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7" name="Espace réservé de la date 6">
            <a:extLst>
              <a:ext uri="{FF2B5EF4-FFF2-40B4-BE49-F238E27FC236}">
                <a16:creationId xmlns:a16="http://schemas.microsoft.com/office/drawing/2014/main" id="{1C6B6C0C-B867-4615-AB14-260782246CA2}"/>
              </a:ext>
            </a:extLst>
          </p:cNvPr>
          <p:cNvSpPr>
            <a:spLocks noGrp="1"/>
          </p:cNvSpPr>
          <p:nvPr>
            <p:ph type="dt" sz="half" idx="10"/>
          </p:nvPr>
        </p:nvSpPr>
        <p:spPr/>
        <p:txBody>
          <a:bodyPr/>
          <a:lstStyle/>
          <a:p>
            <a:fld id="{032120CD-7E85-4B88-9287-087B82709644}" type="datetimeFigureOut">
              <a:rPr lang="fr-CA" smtClean="0"/>
              <a:t>2022-03-19</a:t>
            </a:fld>
            <a:endParaRPr lang="fr-CA"/>
          </a:p>
        </p:txBody>
      </p:sp>
      <p:sp>
        <p:nvSpPr>
          <p:cNvPr id="8" name="Espace réservé du pied de page 7">
            <a:extLst>
              <a:ext uri="{FF2B5EF4-FFF2-40B4-BE49-F238E27FC236}">
                <a16:creationId xmlns:a16="http://schemas.microsoft.com/office/drawing/2014/main" id="{DDD28B8E-2411-48C8-9E78-D2B29B260365}"/>
              </a:ext>
            </a:extLst>
          </p:cNvPr>
          <p:cNvSpPr>
            <a:spLocks noGrp="1"/>
          </p:cNvSpPr>
          <p:nvPr>
            <p:ph type="ftr" sz="quarter" idx="11"/>
          </p:nvPr>
        </p:nvSpPr>
        <p:spPr/>
        <p:txBody>
          <a:bodyPr/>
          <a:lstStyle/>
          <a:p>
            <a:endParaRPr lang="fr-CA"/>
          </a:p>
        </p:txBody>
      </p:sp>
      <p:sp>
        <p:nvSpPr>
          <p:cNvPr id="9" name="Espace réservé du numéro de diapositive 8">
            <a:extLst>
              <a:ext uri="{FF2B5EF4-FFF2-40B4-BE49-F238E27FC236}">
                <a16:creationId xmlns:a16="http://schemas.microsoft.com/office/drawing/2014/main" id="{CC854BAC-AFF5-4C02-95EA-57D8A6D5AA4B}"/>
              </a:ext>
            </a:extLst>
          </p:cNvPr>
          <p:cNvSpPr>
            <a:spLocks noGrp="1"/>
          </p:cNvSpPr>
          <p:nvPr>
            <p:ph type="sldNum" sz="quarter" idx="12"/>
          </p:nvPr>
        </p:nvSpPr>
        <p:spPr/>
        <p:txBody>
          <a:bodyPr/>
          <a:lstStyle/>
          <a:p>
            <a:fld id="{9DF47D34-11C5-49EA-9722-9D77F1FEDCF8}" type="slidenum">
              <a:rPr lang="fr-CA" smtClean="0"/>
              <a:t>‹N°›</a:t>
            </a:fld>
            <a:endParaRPr lang="fr-CA"/>
          </a:p>
        </p:txBody>
      </p:sp>
    </p:spTree>
    <p:extLst>
      <p:ext uri="{BB962C8B-B14F-4D97-AF65-F5344CB8AC3E}">
        <p14:creationId xmlns:p14="http://schemas.microsoft.com/office/powerpoint/2010/main" val="32521187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B73F894-E4F5-4FE7-9F5D-73FD5C5BCDF6}"/>
              </a:ext>
            </a:extLst>
          </p:cNvPr>
          <p:cNvSpPr>
            <a:spLocks noGrp="1"/>
          </p:cNvSpPr>
          <p:nvPr>
            <p:ph type="title"/>
          </p:nvPr>
        </p:nvSpPr>
        <p:spPr/>
        <p:txBody>
          <a:bodyPr/>
          <a:lstStyle/>
          <a:p>
            <a:r>
              <a:rPr lang="fr-FR"/>
              <a:t>Modifiez le style du titre</a:t>
            </a:r>
            <a:endParaRPr lang="fr-CA"/>
          </a:p>
        </p:txBody>
      </p:sp>
      <p:sp>
        <p:nvSpPr>
          <p:cNvPr id="3" name="Espace réservé de la date 2">
            <a:extLst>
              <a:ext uri="{FF2B5EF4-FFF2-40B4-BE49-F238E27FC236}">
                <a16:creationId xmlns:a16="http://schemas.microsoft.com/office/drawing/2014/main" id="{DAF29D33-A9D7-4634-AD32-E000BF840256}"/>
              </a:ext>
            </a:extLst>
          </p:cNvPr>
          <p:cNvSpPr>
            <a:spLocks noGrp="1"/>
          </p:cNvSpPr>
          <p:nvPr>
            <p:ph type="dt" sz="half" idx="10"/>
          </p:nvPr>
        </p:nvSpPr>
        <p:spPr/>
        <p:txBody>
          <a:bodyPr/>
          <a:lstStyle/>
          <a:p>
            <a:fld id="{032120CD-7E85-4B88-9287-087B82709644}" type="datetimeFigureOut">
              <a:rPr lang="fr-CA" smtClean="0"/>
              <a:t>2022-03-19</a:t>
            </a:fld>
            <a:endParaRPr lang="fr-CA"/>
          </a:p>
        </p:txBody>
      </p:sp>
      <p:sp>
        <p:nvSpPr>
          <p:cNvPr id="4" name="Espace réservé du pied de page 3">
            <a:extLst>
              <a:ext uri="{FF2B5EF4-FFF2-40B4-BE49-F238E27FC236}">
                <a16:creationId xmlns:a16="http://schemas.microsoft.com/office/drawing/2014/main" id="{9CBFF314-A532-438B-B285-09170B82C0B5}"/>
              </a:ext>
            </a:extLst>
          </p:cNvPr>
          <p:cNvSpPr>
            <a:spLocks noGrp="1"/>
          </p:cNvSpPr>
          <p:nvPr>
            <p:ph type="ftr" sz="quarter" idx="11"/>
          </p:nvPr>
        </p:nvSpPr>
        <p:spPr/>
        <p:txBody>
          <a:bodyPr/>
          <a:lstStyle/>
          <a:p>
            <a:endParaRPr lang="fr-CA"/>
          </a:p>
        </p:txBody>
      </p:sp>
      <p:sp>
        <p:nvSpPr>
          <p:cNvPr id="5" name="Espace réservé du numéro de diapositive 4">
            <a:extLst>
              <a:ext uri="{FF2B5EF4-FFF2-40B4-BE49-F238E27FC236}">
                <a16:creationId xmlns:a16="http://schemas.microsoft.com/office/drawing/2014/main" id="{FDE094F5-923B-4A1A-BECD-6BCA04CAF240}"/>
              </a:ext>
            </a:extLst>
          </p:cNvPr>
          <p:cNvSpPr>
            <a:spLocks noGrp="1"/>
          </p:cNvSpPr>
          <p:nvPr>
            <p:ph type="sldNum" sz="quarter" idx="12"/>
          </p:nvPr>
        </p:nvSpPr>
        <p:spPr/>
        <p:txBody>
          <a:bodyPr/>
          <a:lstStyle/>
          <a:p>
            <a:fld id="{9DF47D34-11C5-49EA-9722-9D77F1FEDCF8}" type="slidenum">
              <a:rPr lang="fr-CA" smtClean="0"/>
              <a:t>‹N°›</a:t>
            </a:fld>
            <a:endParaRPr lang="fr-CA"/>
          </a:p>
        </p:txBody>
      </p:sp>
    </p:spTree>
    <p:extLst>
      <p:ext uri="{BB962C8B-B14F-4D97-AF65-F5344CB8AC3E}">
        <p14:creationId xmlns:p14="http://schemas.microsoft.com/office/powerpoint/2010/main" val="35605832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B9D7D8EF-3032-4817-BC3D-73F6CCD60B61}"/>
              </a:ext>
            </a:extLst>
          </p:cNvPr>
          <p:cNvSpPr>
            <a:spLocks noGrp="1"/>
          </p:cNvSpPr>
          <p:nvPr>
            <p:ph type="dt" sz="half" idx="10"/>
          </p:nvPr>
        </p:nvSpPr>
        <p:spPr/>
        <p:txBody>
          <a:bodyPr/>
          <a:lstStyle/>
          <a:p>
            <a:fld id="{032120CD-7E85-4B88-9287-087B82709644}" type="datetimeFigureOut">
              <a:rPr lang="fr-CA" smtClean="0"/>
              <a:t>2022-03-19</a:t>
            </a:fld>
            <a:endParaRPr lang="fr-CA"/>
          </a:p>
        </p:txBody>
      </p:sp>
      <p:sp>
        <p:nvSpPr>
          <p:cNvPr id="3" name="Espace réservé du pied de page 2">
            <a:extLst>
              <a:ext uri="{FF2B5EF4-FFF2-40B4-BE49-F238E27FC236}">
                <a16:creationId xmlns:a16="http://schemas.microsoft.com/office/drawing/2014/main" id="{D47E2D99-489C-418F-BF2B-25E1A067E80B}"/>
              </a:ext>
            </a:extLst>
          </p:cNvPr>
          <p:cNvSpPr>
            <a:spLocks noGrp="1"/>
          </p:cNvSpPr>
          <p:nvPr>
            <p:ph type="ftr" sz="quarter" idx="11"/>
          </p:nvPr>
        </p:nvSpPr>
        <p:spPr/>
        <p:txBody>
          <a:bodyPr/>
          <a:lstStyle/>
          <a:p>
            <a:endParaRPr lang="fr-CA"/>
          </a:p>
        </p:txBody>
      </p:sp>
      <p:sp>
        <p:nvSpPr>
          <p:cNvPr id="4" name="Espace réservé du numéro de diapositive 3">
            <a:extLst>
              <a:ext uri="{FF2B5EF4-FFF2-40B4-BE49-F238E27FC236}">
                <a16:creationId xmlns:a16="http://schemas.microsoft.com/office/drawing/2014/main" id="{35FB11B2-B5E4-43E3-88EA-02845E156A16}"/>
              </a:ext>
            </a:extLst>
          </p:cNvPr>
          <p:cNvSpPr>
            <a:spLocks noGrp="1"/>
          </p:cNvSpPr>
          <p:nvPr>
            <p:ph type="sldNum" sz="quarter" idx="12"/>
          </p:nvPr>
        </p:nvSpPr>
        <p:spPr/>
        <p:txBody>
          <a:bodyPr/>
          <a:lstStyle/>
          <a:p>
            <a:fld id="{9DF47D34-11C5-49EA-9722-9D77F1FEDCF8}" type="slidenum">
              <a:rPr lang="fr-CA" smtClean="0"/>
              <a:t>‹N°›</a:t>
            </a:fld>
            <a:endParaRPr lang="fr-CA"/>
          </a:p>
        </p:txBody>
      </p:sp>
    </p:spTree>
    <p:extLst>
      <p:ext uri="{BB962C8B-B14F-4D97-AF65-F5344CB8AC3E}">
        <p14:creationId xmlns:p14="http://schemas.microsoft.com/office/powerpoint/2010/main" val="24443572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C31C0A1-BD4E-4722-AF02-0A47C48841B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endParaRPr lang="fr-CA"/>
          </a:p>
        </p:txBody>
      </p:sp>
      <p:sp>
        <p:nvSpPr>
          <p:cNvPr id="3" name="Espace réservé du contenu 2">
            <a:extLst>
              <a:ext uri="{FF2B5EF4-FFF2-40B4-BE49-F238E27FC236}">
                <a16:creationId xmlns:a16="http://schemas.microsoft.com/office/drawing/2014/main" id="{A97C2536-CBE4-4882-950C-13B53B536D3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4" name="Espace réservé du texte 3">
            <a:extLst>
              <a:ext uri="{FF2B5EF4-FFF2-40B4-BE49-F238E27FC236}">
                <a16:creationId xmlns:a16="http://schemas.microsoft.com/office/drawing/2014/main" id="{7E94F5A0-D793-439F-836A-DF5A07EF198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F44B47D7-237F-4E81-95F3-2209D9E55681}"/>
              </a:ext>
            </a:extLst>
          </p:cNvPr>
          <p:cNvSpPr>
            <a:spLocks noGrp="1"/>
          </p:cNvSpPr>
          <p:nvPr>
            <p:ph type="dt" sz="half" idx="10"/>
          </p:nvPr>
        </p:nvSpPr>
        <p:spPr/>
        <p:txBody>
          <a:bodyPr/>
          <a:lstStyle/>
          <a:p>
            <a:fld id="{032120CD-7E85-4B88-9287-087B82709644}" type="datetimeFigureOut">
              <a:rPr lang="fr-CA" smtClean="0"/>
              <a:t>2022-03-19</a:t>
            </a:fld>
            <a:endParaRPr lang="fr-CA"/>
          </a:p>
        </p:txBody>
      </p:sp>
      <p:sp>
        <p:nvSpPr>
          <p:cNvPr id="6" name="Espace réservé du pied de page 5">
            <a:extLst>
              <a:ext uri="{FF2B5EF4-FFF2-40B4-BE49-F238E27FC236}">
                <a16:creationId xmlns:a16="http://schemas.microsoft.com/office/drawing/2014/main" id="{768D5B47-2BD7-4F11-B462-207C560B4BE4}"/>
              </a:ext>
            </a:extLst>
          </p:cNvPr>
          <p:cNvSpPr>
            <a:spLocks noGrp="1"/>
          </p:cNvSpPr>
          <p:nvPr>
            <p:ph type="ftr" sz="quarter" idx="11"/>
          </p:nvPr>
        </p:nvSpPr>
        <p:spPr/>
        <p:txBody>
          <a:bodyPr/>
          <a:lstStyle/>
          <a:p>
            <a:endParaRPr lang="fr-CA"/>
          </a:p>
        </p:txBody>
      </p:sp>
      <p:sp>
        <p:nvSpPr>
          <p:cNvPr id="7" name="Espace réservé du numéro de diapositive 6">
            <a:extLst>
              <a:ext uri="{FF2B5EF4-FFF2-40B4-BE49-F238E27FC236}">
                <a16:creationId xmlns:a16="http://schemas.microsoft.com/office/drawing/2014/main" id="{509CF627-2D29-4024-8C60-441E51723EE2}"/>
              </a:ext>
            </a:extLst>
          </p:cNvPr>
          <p:cNvSpPr>
            <a:spLocks noGrp="1"/>
          </p:cNvSpPr>
          <p:nvPr>
            <p:ph type="sldNum" sz="quarter" idx="12"/>
          </p:nvPr>
        </p:nvSpPr>
        <p:spPr/>
        <p:txBody>
          <a:bodyPr/>
          <a:lstStyle/>
          <a:p>
            <a:fld id="{9DF47D34-11C5-49EA-9722-9D77F1FEDCF8}" type="slidenum">
              <a:rPr lang="fr-CA" smtClean="0"/>
              <a:t>‹N°›</a:t>
            </a:fld>
            <a:endParaRPr lang="fr-CA"/>
          </a:p>
        </p:txBody>
      </p:sp>
    </p:spTree>
    <p:extLst>
      <p:ext uri="{BB962C8B-B14F-4D97-AF65-F5344CB8AC3E}">
        <p14:creationId xmlns:p14="http://schemas.microsoft.com/office/powerpoint/2010/main" val="28655795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D06F2F2-B016-479F-AAAD-0B15FBC1EB0D}"/>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endParaRPr lang="fr-CA"/>
          </a:p>
        </p:txBody>
      </p:sp>
      <p:sp>
        <p:nvSpPr>
          <p:cNvPr id="3" name="Espace réservé pour une image  2">
            <a:extLst>
              <a:ext uri="{FF2B5EF4-FFF2-40B4-BE49-F238E27FC236}">
                <a16:creationId xmlns:a16="http://schemas.microsoft.com/office/drawing/2014/main" id="{DE3A2C69-4CB2-4C98-90A5-D9E2FFF115C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CA"/>
          </a:p>
        </p:txBody>
      </p:sp>
      <p:sp>
        <p:nvSpPr>
          <p:cNvPr id="4" name="Espace réservé du texte 3">
            <a:extLst>
              <a:ext uri="{FF2B5EF4-FFF2-40B4-BE49-F238E27FC236}">
                <a16:creationId xmlns:a16="http://schemas.microsoft.com/office/drawing/2014/main" id="{A0FACE5B-C478-4115-B85A-6AABFCA6AE8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6BCDE928-669B-4EDE-91CD-ECEADFABCCF7}"/>
              </a:ext>
            </a:extLst>
          </p:cNvPr>
          <p:cNvSpPr>
            <a:spLocks noGrp="1"/>
          </p:cNvSpPr>
          <p:nvPr>
            <p:ph type="dt" sz="half" idx="10"/>
          </p:nvPr>
        </p:nvSpPr>
        <p:spPr/>
        <p:txBody>
          <a:bodyPr/>
          <a:lstStyle/>
          <a:p>
            <a:fld id="{032120CD-7E85-4B88-9287-087B82709644}" type="datetimeFigureOut">
              <a:rPr lang="fr-CA" smtClean="0"/>
              <a:t>2022-03-19</a:t>
            </a:fld>
            <a:endParaRPr lang="fr-CA"/>
          </a:p>
        </p:txBody>
      </p:sp>
      <p:sp>
        <p:nvSpPr>
          <p:cNvPr id="6" name="Espace réservé du pied de page 5">
            <a:extLst>
              <a:ext uri="{FF2B5EF4-FFF2-40B4-BE49-F238E27FC236}">
                <a16:creationId xmlns:a16="http://schemas.microsoft.com/office/drawing/2014/main" id="{41A074FB-4679-4A6E-BE3C-5BA531646E9B}"/>
              </a:ext>
            </a:extLst>
          </p:cNvPr>
          <p:cNvSpPr>
            <a:spLocks noGrp="1"/>
          </p:cNvSpPr>
          <p:nvPr>
            <p:ph type="ftr" sz="quarter" idx="11"/>
          </p:nvPr>
        </p:nvSpPr>
        <p:spPr/>
        <p:txBody>
          <a:bodyPr/>
          <a:lstStyle/>
          <a:p>
            <a:endParaRPr lang="fr-CA"/>
          </a:p>
        </p:txBody>
      </p:sp>
      <p:sp>
        <p:nvSpPr>
          <p:cNvPr id="7" name="Espace réservé du numéro de diapositive 6">
            <a:extLst>
              <a:ext uri="{FF2B5EF4-FFF2-40B4-BE49-F238E27FC236}">
                <a16:creationId xmlns:a16="http://schemas.microsoft.com/office/drawing/2014/main" id="{FC1A1E8E-DB0B-4A9F-B5CB-D37755F89E10}"/>
              </a:ext>
            </a:extLst>
          </p:cNvPr>
          <p:cNvSpPr>
            <a:spLocks noGrp="1"/>
          </p:cNvSpPr>
          <p:nvPr>
            <p:ph type="sldNum" sz="quarter" idx="12"/>
          </p:nvPr>
        </p:nvSpPr>
        <p:spPr/>
        <p:txBody>
          <a:bodyPr/>
          <a:lstStyle/>
          <a:p>
            <a:fld id="{9DF47D34-11C5-49EA-9722-9D77F1FEDCF8}" type="slidenum">
              <a:rPr lang="fr-CA" smtClean="0"/>
              <a:t>‹N°›</a:t>
            </a:fld>
            <a:endParaRPr lang="fr-CA"/>
          </a:p>
        </p:txBody>
      </p:sp>
    </p:spTree>
    <p:extLst>
      <p:ext uri="{BB962C8B-B14F-4D97-AF65-F5344CB8AC3E}">
        <p14:creationId xmlns:p14="http://schemas.microsoft.com/office/powerpoint/2010/main" val="38173165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EB67F47-2D02-4DB3-9FCA-68A4CD5253FE}"/>
              </a:ext>
            </a:extLst>
          </p:cNvPr>
          <p:cNvSpPr>
            <a:spLocks noGrp="1"/>
          </p:cNvSpPr>
          <p:nvPr>
            <p:ph type="title"/>
          </p:nvPr>
        </p:nvSpPr>
        <p:spPr/>
        <p:txBody>
          <a:bodyPr/>
          <a:lstStyle/>
          <a:p>
            <a:r>
              <a:rPr lang="fr-FR"/>
              <a:t>Modifiez le style du titre</a:t>
            </a:r>
            <a:endParaRPr lang="fr-CA"/>
          </a:p>
        </p:txBody>
      </p:sp>
      <p:sp>
        <p:nvSpPr>
          <p:cNvPr id="3" name="Espace réservé du texte vertical 2">
            <a:extLst>
              <a:ext uri="{FF2B5EF4-FFF2-40B4-BE49-F238E27FC236}">
                <a16:creationId xmlns:a16="http://schemas.microsoft.com/office/drawing/2014/main" id="{8582F2B4-3753-45C1-85F4-58EAE6594946}"/>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4" name="Espace réservé de la date 3">
            <a:extLst>
              <a:ext uri="{FF2B5EF4-FFF2-40B4-BE49-F238E27FC236}">
                <a16:creationId xmlns:a16="http://schemas.microsoft.com/office/drawing/2014/main" id="{4EBC0688-2D62-4CEE-90F5-3D4E0856FAF2}"/>
              </a:ext>
            </a:extLst>
          </p:cNvPr>
          <p:cNvSpPr>
            <a:spLocks noGrp="1"/>
          </p:cNvSpPr>
          <p:nvPr>
            <p:ph type="dt" sz="half" idx="10"/>
          </p:nvPr>
        </p:nvSpPr>
        <p:spPr/>
        <p:txBody>
          <a:bodyPr/>
          <a:lstStyle/>
          <a:p>
            <a:fld id="{032120CD-7E85-4B88-9287-087B82709644}" type="datetimeFigureOut">
              <a:rPr lang="fr-CA" smtClean="0"/>
              <a:t>2022-03-19</a:t>
            </a:fld>
            <a:endParaRPr lang="fr-CA"/>
          </a:p>
        </p:txBody>
      </p:sp>
      <p:sp>
        <p:nvSpPr>
          <p:cNvPr id="5" name="Espace réservé du pied de page 4">
            <a:extLst>
              <a:ext uri="{FF2B5EF4-FFF2-40B4-BE49-F238E27FC236}">
                <a16:creationId xmlns:a16="http://schemas.microsoft.com/office/drawing/2014/main" id="{3E9E06C3-2E41-4CDC-85DC-D51400E1E070}"/>
              </a:ext>
            </a:extLst>
          </p:cNvPr>
          <p:cNvSpPr>
            <a:spLocks noGrp="1"/>
          </p:cNvSpPr>
          <p:nvPr>
            <p:ph type="ftr" sz="quarter" idx="11"/>
          </p:nvPr>
        </p:nvSpPr>
        <p:spPr/>
        <p:txBody>
          <a:bodyPr/>
          <a:lstStyle/>
          <a:p>
            <a:endParaRPr lang="fr-CA"/>
          </a:p>
        </p:txBody>
      </p:sp>
      <p:sp>
        <p:nvSpPr>
          <p:cNvPr id="6" name="Espace réservé du numéro de diapositive 5">
            <a:extLst>
              <a:ext uri="{FF2B5EF4-FFF2-40B4-BE49-F238E27FC236}">
                <a16:creationId xmlns:a16="http://schemas.microsoft.com/office/drawing/2014/main" id="{24331E9C-1671-4850-BA34-F0E8C0FC2D7A}"/>
              </a:ext>
            </a:extLst>
          </p:cNvPr>
          <p:cNvSpPr>
            <a:spLocks noGrp="1"/>
          </p:cNvSpPr>
          <p:nvPr>
            <p:ph type="sldNum" sz="quarter" idx="12"/>
          </p:nvPr>
        </p:nvSpPr>
        <p:spPr/>
        <p:txBody>
          <a:bodyPr/>
          <a:lstStyle/>
          <a:p>
            <a:fld id="{9DF47D34-11C5-49EA-9722-9D77F1FEDCF8}" type="slidenum">
              <a:rPr lang="fr-CA" smtClean="0"/>
              <a:t>‹N°›</a:t>
            </a:fld>
            <a:endParaRPr lang="fr-CA"/>
          </a:p>
        </p:txBody>
      </p:sp>
    </p:spTree>
    <p:extLst>
      <p:ext uri="{BB962C8B-B14F-4D97-AF65-F5344CB8AC3E}">
        <p14:creationId xmlns:p14="http://schemas.microsoft.com/office/powerpoint/2010/main" val="22100426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358319E-25FB-476D-AE55-4101907BA513}"/>
              </a:ext>
            </a:extLst>
          </p:cNvPr>
          <p:cNvSpPr>
            <a:spLocks noGrp="1"/>
          </p:cNvSpPr>
          <p:nvPr>
            <p:ph type="title" orient="vert"/>
          </p:nvPr>
        </p:nvSpPr>
        <p:spPr>
          <a:xfrm>
            <a:off x="8724900" y="365125"/>
            <a:ext cx="2628900" cy="5811838"/>
          </a:xfrm>
        </p:spPr>
        <p:txBody>
          <a:bodyPr vert="eaVert"/>
          <a:lstStyle/>
          <a:p>
            <a:r>
              <a:rPr lang="fr-FR"/>
              <a:t>Modifiez le style du titre</a:t>
            </a:r>
            <a:endParaRPr lang="fr-CA"/>
          </a:p>
        </p:txBody>
      </p:sp>
      <p:sp>
        <p:nvSpPr>
          <p:cNvPr id="3" name="Espace réservé du texte vertical 2">
            <a:extLst>
              <a:ext uri="{FF2B5EF4-FFF2-40B4-BE49-F238E27FC236}">
                <a16:creationId xmlns:a16="http://schemas.microsoft.com/office/drawing/2014/main" id="{C5458E07-36C9-4A58-84E9-D400DDBF9BD3}"/>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4" name="Espace réservé de la date 3">
            <a:extLst>
              <a:ext uri="{FF2B5EF4-FFF2-40B4-BE49-F238E27FC236}">
                <a16:creationId xmlns:a16="http://schemas.microsoft.com/office/drawing/2014/main" id="{2492AF7D-D45F-4CCE-AF0F-8913A143085C}"/>
              </a:ext>
            </a:extLst>
          </p:cNvPr>
          <p:cNvSpPr>
            <a:spLocks noGrp="1"/>
          </p:cNvSpPr>
          <p:nvPr>
            <p:ph type="dt" sz="half" idx="10"/>
          </p:nvPr>
        </p:nvSpPr>
        <p:spPr/>
        <p:txBody>
          <a:bodyPr/>
          <a:lstStyle/>
          <a:p>
            <a:fld id="{032120CD-7E85-4B88-9287-087B82709644}" type="datetimeFigureOut">
              <a:rPr lang="fr-CA" smtClean="0"/>
              <a:t>2022-03-19</a:t>
            </a:fld>
            <a:endParaRPr lang="fr-CA"/>
          </a:p>
        </p:txBody>
      </p:sp>
      <p:sp>
        <p:nvSpPr>
          <p:cNvPr id="5" name="Espace réservé du pied de page 4">
            <a:extLst>
              <a:ext uri="{FF2B5EF4-FFF2-40B4-BE49-F238E27FC236}">
                <a16:creationId xmlns:a16="http://schemas.microsoft.com/office/drawing/2014/main" id="{04D070CE-B994-4D7C-8937-BEDCE2C37C1F}"/>
              </a:ext>
            </a:extLst>
          </p:cNvPr>
          <p:cNvSpPr>
            <a:spLocks noGrp="1"/>
          </p:cNvSpPr>
          <p:nvPr>
            <p:ph type="ftr" sz="quarter" idx="11"/>
          </p:nvPr>
        </p:nvSpPr>
        <p:spPr/>
        <p:txBody>
          <a:bodyPr/>
          <a:lstStyle/>
          <a:p>
            <a:endParaRPr lang="fr-CA"/>
          </a:p>
        </p:txBody>
      </p:sp>
      <p:sp>
        <p:nvSpPr>
          <p:cNvPr id="6" name="Espace réservé du numéro de diapositive 5">
            <a:extLst>
              <a:ext uri="{FF2B5EF4-FFF2-40B4-BE49-F238E27FC236}">
                <a16:creationId xmlns:a16="http://schemas.microsoft.com/office/drawing/2014/main" id="{98D73EC2-4C80-4BF5-9E67-CF7632D7DC0A}"/>
              </a:ext>
            </a:extLst>
          </p:cNvPr>
          <p:cNvSpPr>
            <a:spLocks noGrp="1"/>
          </p:cNvSpPr>
          <p:nvPr>
            <p:ph type="sldNum" sz="quarter" idx="12"/>
          </p:nvPr>
        </p:nvSpPr>
        <p:spPr/>
        <p:txBody>
          <a:bodyPr/>
          <a:lstStyle/>
          <a:p>
            <a:fld id="{9DF47D34-11C5-49EA-9722-9D77F1FEDCF8}" type="slidenum">
              <a:rPr lang="fr-CA" smtClean="0"/>
              <a:t>‹N°›</a:t>
            </a:fld>
            <a:endParaRPr lang="fr-CA"/>
          </a:p>
        </p:txBody>
      </p:sp>
    </p:spTree>
    <p:extLst>
      <p:ext uri="{BB962C8B-B14F-4D97-AF65-F5344CB8AC3E}">
        <p14:creationId xmlns:p14="http://schemas.microsoft.com/office/powerpoint/2010/main" val="39681036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FBFE528C-122F-43BE-BD37-058062ADA6A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endParaRPr lang="fr-CA"/>
          </a:p>
        </p:txBody>
      </p:sp>
      <p:sp>
        <p:nvSpPr>
          <p:cNvPr id="3" name="Espace réservé du texte 2">
            <a:extLst>
              <a:ext uri="{FF2B5EF4-FFF2-40B4-BE49-F238E27FC236}">
                <a16:creationId xmlns:a16="http://schemas.microsoft.com/office/drawing/2014/main" id="{8CA0A10F-9DA4-4F4B-992A-34EDC059F3E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endParaRPr lang="fr-CA" dirty="0"/>
          </a:p>
        </p:txBody>
      </p:sp>
      <p:sp>
        <p:nvSpPr>
          <p:cNvPr id="4" name="Espace réservé de la date 3">
            <a:extLst>
              <a:ext uri="{FF2B5EF4-FFF2-40B4-BE49-F238E27FC236}">
                <a16:creationId xmlns:a16="http://schemas.microsoft.com/office/drawing/2014/main" id="{EBC31E84-C7D7-4C50-96A7-29208E19CDF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Roboto" panose="02000000000000000000" pitchFamily="2" charset="0"/>
              </a:defRPr>
            </a:lvl1pPr>
          </a:lstStyle>
          <a:p>
            <a:fld id="{032120CD-7E85-4B88-9287-087B82709644}" type="datetimeFigureOut">
              <a:rPr lang="fr-CA" smtClean="0"/>
              <a:pPr/>
              <a:t>2022-03-19</a:t>
            </a:fld>
            <a:endParaRPr lang="fr-CA" dirty="0"/>
          </a:p>
        </p:txBody>
      </p:sp>
      <p:sp>
        <p:nvSpPr>
          <p:cNvPr id="5" name="Espace réservé du pied de page 4">
            <a:extLst>
              <a:ext uri="{FF2B5EF4-FFF2-40B4-BE49-F238E27FC236}">
                <a16:creationId xmlns:a16="http://schemas.microsoft.com/office/drawing/2014/main" id="{1D09850B-5CDF-4EE4-B3C3-4DB9E72824C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Roboto" panose="02000000000000000000" pitchFamily="2" charset="0"/>
              </a:defRPr>
            </a:lvl1pPr>
          </a:lstStyle>
          <a:p>
            <a:endParaRPr lang="fr-CA" dirty="0"/>
          </a:p>
        </p:txBody>
      </p:sp>
      <p:sp>
        <p:nvSpPr>
          <p:cNvPr id="6" name="Espace réservé du numéro de diapositive 5">
            <a:extLst>
              <a:ext uri="{FF2B5EF4-FFF2-40B4-BE49-F238E27FC236}">
                <a16:creationId xmlns:a16="http://schemas.microsoft.com/office/drawing/2014/main" id="{7B92C9E5-A7FF-41D0-A052-9EDFC856584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Roboto" panose="02000000000000000000" pitchFamily="2" charset="0"/>
              </a:defRPr>
            </a:lvl1pPr>
          </a:lstStyle>
          <a:p>
            <a:fld id="{9DF47D34-11C5-49EA-9722-9D77F1FEDCF8}" type="slidenum">
              <a:rPr lang="fr-CA" smtClean="0"/>
              <a:pPr/>
              <a:t>‹N°›</a:t>
            </a:fld>
            <a:endParaRPr lang="fr-CA" dirty="0"/>
          </a:p>
        </p:txBody>
      </p:sp>
    </p:spTree>
    <p:extLst>
      <p:ext uri="{BB962C8B-B14F-4D97-AF65-F5344CB8AC3E}">
        <p14:creationId xmlns:p14="http://schemas.microsoft.com/office/powerpoint/2010/main" val="38211144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Roboto"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Roboto" panose="02000000000000000000"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Roboto" panose="02000000000000000000"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Roboto" panose="02000000000000000000"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Roboto" panose="020000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tags" Target="../tags/tag3.xml"/><Relationship Id="rId2" Type="http://schemas.openxmlformats.org/officeDocument/2006/relationships/tags" Target="../tags/tag2.xml"/><Relationship Id="rId1" Type="http://schemas.openxmlformats.org/officeDocument/2006/relationships/tags" Target="../tags/tag1.xml"/><Relationship Id="rId5" Type="http://schemas.openxmlformats.org/officeDocument/2006/relationships/image" Target="../media/image1.png"/><Relationship Id="rId4"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5.xml"/><Relationship Id="rId1" Type="http://schemas.openxmlformats.org/officeDocument/2006/relationships/tags" Target="../tags/tag4.xml"/><Relationship Id="rId4" Type="http://schemas.openxmlformats.org/officeDocument/2006/relationships/notesSlide" Target="../notesSlides/notesSlide1.xml"/></Relationships>
</file>

<file path=ppt/slides/_rels/slide3.xml.rels><?xml version="1.0" encoding="UTF-8" standalone="yes"?>
<Relationships xmlns="http://schemas.openxmlformats.org/package/2006/relationships"><Relationship Id="rId3" Type="http://schemas.openxmlformats.org/officeDocument/2006/relationships/tags" Target="../tags/tag8.xml"/><Relationship Id="rId2" Type="http://schemas.openxmlformats.org/officeDocument/2006/relationships/tags" Target="../tags/tag7.xml"/><Relationship Id="rId1" Type="http://schemas.openxmlformats.org/officeDocument/2006/relationships/tags" Target="../tags/tag6.xml"/><Relationship Id="rId5" Type="http://schemas.openxmlformats.org/officeDocument/2006/relationships/image" Target="../media/image2.png"/><Relationship Id="rId4"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0.xml"/><Relationship Id="rId1" Type="http://schemas.openxmlformats.org/officeDocument/2006/relationships/tags" Target="../tags/tag9.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2.xml"/><Relationship Id="rId1" Type="http://schemas.openxmlformats.org/officeDocument/2006/relationships/tags" Target="../tags/tag1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4.xml"/><Relationship Id="rId1" Type="http://schemas.openxmlformats.org/officeDocument/2006/relationships/tags" Target="../tags/tag13.xml"/><Relationship Id="rId4" Type="http://schemas.openxmlformats.org/officeDocument/2006/relationships/notesSlide" Target="../notesSlides/notesSlide2.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6.xml"/><Relationship Id="rId1" Type="http://schemas.openxmlformats.org/officeDocument/2006/relationships/tags" Target="../tags/tag15.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8.xml"/><Relationship Id="rId1" Type="http://schemas.openxmlformats.org/officeDocument/2006/relationships/tags" Target="../tags/tag17.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0.xml"/><Relationship Id="rId1" Type="http://schemas.openxmlformats.org/officeDocument/2006/relationships/tags" Target="../tags/tag19.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2.xml"/><Relationship Id="rId1" Type="http://schemas.openxmlformats.org/officeDocument/2006/relationships/tags" Target="../tags/tag21.xml"/><Relationship Id="rId4" Type="http://schemas.openxmlformats.org/officeDocument/2006/relationships/notesSlide" Target="../notesSlides/notesSlide3.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4.xml"/><Relationship Id="rId1" Type="http://schemas.openxmlformats.org/officeDocument/2006/relationships/tags" Target="../tags/tag2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6.xml"/><Relationship Id="rId1" Type="http://schemas.openxmlformats.org/officeDocument/2006/relationships/tags" Target="../tags/tag25.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8.xml"/><Relationship Id="rId1" Type="http://schemas.openxmlformats.org/officeDocument/2006/relationships/tags" Target="../tags/tag2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30.xml"/><Relationship Id="rId1" Type="http://schemas.openxmlformats.org/officeDocument/2006/relationships/tags" Target="../tags/tag29.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a:extLst>
              <a:ext uri="{FF2B5EF4-FFF2-40B4-BE49-F238E27FC236}">
                <a16:creationId xmlns:a16="http://schemas.microsoft.com/office/drawing/2014/main" id="{9C50358F-78F0-4F39-B052-DB2D9E05CE4D}"/>
              </a:ext>
            </a:extLst>
          </p:cNvPr>
          <p:cNvPicPr>
            <a:picLocks noChangeAspect="1"/>
          </p:cNvPicPr>
          <p:nvPr>
            <p:custDataLst>
              <p:tags r:id="rId1"/>
            </p:custDataLst>
          </p:nvPr>
        </p:nvPicPr>
        <p:blipFill rotWithShape="1">
          <a:blip r:embed="rId5"/>
          <a:srcRect/>
          <a:stretch/>
        </p:blipFill>
        <p:spPr>
          <a:xfrm>
            <a:off x="-1" y="-22085"/>
            <a:ext cx="12192001" cy="3961696"/>
          </a:xfrm>
          <a:prstGeom prst="rect">
            <a:avLst/>
          </a:prstGeom>
        </p:spPr>
      </p:pic>
      <p:sp>
        <p:nvSpPr>
          <p:cNvPr id="2" name="Titre 1">
            <a:extLst>
              <a:ext uri="{FF2B5EF4-FFF2-40B4-BE49-F238E27FC236}">
                <a16:creationId xmlns:a16="http://schemas.microsoft.com/office/drawing/2014/main" id="{4D1D3846-2A97-4023-BF95-F97ABAA40675}"/>
              </a:ext>
            </a:extLst>
          </p:cNvPr>
          <p:cNvSpPr>
            <a:spLocks noGrp="1"/>
          </p:cNvSpPr>
          <p:nvPr>
            <p:ph type="ctrTitle"/>
            <p:custDataLst>
              <p:tags r:id="rId2"/>
            </p:custDataLst>
          </p:nvPr>
        </p:nvSpPr>
        <p:spPr>
          <a:xfrm>
            <a:off x="1246847" y="4147764"/>
            <a:ext cx="9350755" cy="1135944"/>
          </a:xfrm>
          <a:effectLst>
            <a:outerShdw blurRad="50800" dist="38100" dir="2700000" algn="tl" rotWithShape="0">
              <a:prstClr val="black">
                <a:alpha val="40000"/>
              </a:prstClr>
            </a:outerShdw>
          </a:effectLst>
        </p:spPr>
        <p:txBody>
          <a:bodyPr anchor="ctr">
            <a:noAutofit/>
          </a:bodyPr>
          <a:lstStyle/>
          <a:p>
            <a:pPr>
              <a:spcAft>
                <a:spcPts val="800"/>
              </a:spcAft>
            </a:pPr>
            <a:br>
              <a:rPr lang="fr-CA" sz="4400" dirty="0">
                <a:solidFill>
                  <a:srgbClr val="0070C0"/>
                </a:solidFill>
                <a:effectLst>
                  <a:outerShdw blurRad="38100" dist="38100" dir="2700000" algn="tl">
                    <a:srgbClr val="000000">
                      <a:alpha val="43137"/>
                    </a:srgbClr>
                  </a:outerShdw>
                </a:effectLst>
                <a:latin typeface="Roboto" panose="02000000000000000000" pitchFamily="2" charset="0"/>
                <a:ea typeface="Roboto" panose="02000000000000000000" pitchFamily="2" charset="0"/>
                <a:cs typeface="Times New Roman" panose="02020603050405020304" pitchFamily="18" charset="0"/>
              </a:rPr>
            </a:br>
            <a:r>
              <a:rPr lang="fr-CA" sz="4400" b="1" dirty="0">
                <a:solidFill>
                  <a:srgbClr val="0070C0"/>
                </a:solidFill>
                <a:effectLst>
                  <a:outerShdw blurRad="38100" dist="38100" dir="2700000" algn="tl">
                    <a:srgbClr val="000000">
                      <a:alpha val="43137"/>
                    </a:srgbClr>
                  </a:outerShdw>
                </a:effectLst>
                <a:latin typeface="Roboto" panose="02000000000000000000" pitchFamily="2" charset="0"/>
                <a:ea typeface="Roboto" panose="02000000000000000000" pitchFamily="2" charset="0"/>
                <a:cs typeface="Times New Roman" panose="02020603050405020304" pitchFamily="18" charset="0"/>
              </a:rPr>
              <a:t>Exerçons la piété sans hypocrisie </a:t>
            </a:r>
            <a:br>
              <a:rPr lang="fr-CA" sz="4400" b="1" dirty="0">
                <a:solidFill>
                  <a:srgbClr val="0070C0"/>
                </a:solidFill>
                <a:effectLst>
                  <a:outerShdw blurRad="38100" dist="38100" dir="2700000" algn="tl">
                    <a:srgbClr val="000000">
                      <a:alpha val="43137"/>
                    </a:srgbClr>
                  </a:outerShdw>
                </a:effectLst>
                <a:latin typeface="Roboto" panose="02000000000000000000" pitchFamily="2" charset="0"/>
                <a:ea typeface="Roboto" panose="02000000000000000000" pitchFamily="2" charset="0"/>
                <a:cs typeface="Times New Roman" panose="02020603050405020304" pitchFamily="18" charset="0"/>
              </a:rPr>
            </a:br>
            <a:r>
              <a:rPr lang="fr-CA" sz="3200" b="1" dirty="0">
                <a:solidFill>
                  <a:srgbClr val="0070C0"/>
                </a:solidFill>
                <a:effectLst>
                  <a:outerShdw blurRad="38100" dist="38100" dir="2700000" algn="tl">
                    <a:srgbClr val="000000">
                      <a:alpha val="43137"/>
                    </a:srgbClr>
                  </a:outerShdw>
                </a:effectLst>
                <a:latin typeface="Roboto" panose="02000000000000000000" pitchFamily="2" charset="0"/>
                <a:ea typeface="Roboto" panose="02000000000000000000" pitchFamily="2" charset="0"/>
                <a:cs typeface="Times New Roman" panose="02020603050405020304" pitchFamily="18" charset="0"/>
              </a:rPr>
              <a:t>Partie II</a:t>
            </a:r>
            <a:br>
              <a:rPr lang="fr-CA" sz="4400" dirty="0">
                <a:solidFill>
                  <a:srgbClr val="0070C0"/>
                </a:solidFill>
                <a:effectLst>
                  <a:outerShdw blurRad="38100" dist="38100" dir="2700000" algn="tl">
                    <a:srgbClr val="000000">
                      <a:alpha val="43137"/>
                    </a:srgbClr>
                  </a:outerShdw>
                </a:effectLst>
                <a:latin typeface="Roboto" panose="02000000000000000000" pitchFamily="2" charset="0"/>
                <a:ea typeface="Roboto" panose="02000000000000000000" pitchFamily="2" charset="0"/>
                <a:cs typeface="Times New Roman" panose="02020603050405020304" pitchFamily="18" charset="0"/>
              </a:rPr>
            </a:br>
            <a:endParaRPr lang="fr-CA" sz="4400" dirty="0">
              <a:solidFill>
                <a:srgbClr val="0070C0"/>
              </a:solidFill>
              <a:effectLst>
                <a:outerShdw blurRad="38100" dist="38100" dir="2700000" algn="tl">
                  <a:srgbClr val="000000">
                    <a:alpha val="43137"/>
                  </a:srgbClr>
                </a:outerShdw>
              </a:effectLst>
            </a:endParaRPr>
          </a:p>
        </p:txBody>
      </p:sp>
      <p:sp>
        <p:nvSpPr>
          <p:cNvPr id="3" name="Sous-titre 2">
            <a:extLst>
              <a:ext uri="{FF2B5EF4-FFF2-40B4-BE49-F238E27FC236}">
                <a16:creationId xmlns:a16="http://schemas.microsoft.com/office/drawing/2014/main" id="{B03984CD-BFF2-4CC5-BC17-B618F6595B38}"/>
              </a:ext>
            </a:extLst>
          </p:cNvPr>
          <p:cNvSpPr>
            <a:spLocks noGrp="1"/>
          </p:cNvSpPr>
          <p:nvPr>
            <p:ph type="subTitle" idx="1"/>
            <p:custDataLst>
              <p:tags r:id="rId3"/>
            </p:custDataLst>
          </p:nvPr>
        </p:nvSpPr>
        <p:spPr>
          <a:xfrm>
            <a:off x="1561629" y="5601067"/>
            <a:ext cx="8718856" cy="829638"/>
          </a:xfrm>
          <a:effectLst>
            <a:outerShdw blurRad="50800" dist="38100" dir="2700000" algn="tl" rotWithShape="0">
              <a:prstClr val="black">
                <a:alpha val="40000"/>
              </a:prstClr>
            </a:outerShdw>
          </a:effectLst>
        </p:spPr>
        <p:txBody>
          <a:bodyPr>
            <a:normAutofit fontScale="92500" lnSpcReduction="20000"/>
          </a:bodyPr>
          <a:lstStyle/>
          <a:p>
            <a:endParaRPr lang="fr-CA" sz="1200" dirty="0">
              <a:solidFill>
                <a:srgbClr val="0070C0"/>
              </a:solidFill>
              <a:effectLst>
                <a:outerShdw blurRad="38100" dist="38100" dir="2700000" algn="tl">
                  <a:srgbClr val="000000">
                    <a:alpha val="43137"/>
                  </a:srgbClr>
                </a:outerShdw>
              </a:effectLst>
            </a:endParaRPr>
          </a:p>
          <a:p>
            <a:r>
              <a:rPr lang="fr-CA" sz="3600" b="1" dirty="0">
                <a:solidFill>
                  <a:schemeClr val="accent1">
                    <a:lumMod val="75000"/>
                  </a:schemeClr>
                </a:solidFill>
                <a:effectLst>
                  <a:outerShdw blurRad="38100" dist="38100" dir="2700000" algn="tl">
                    <a:srgbClr val="000000">
                      <a:alpha val="43137"/>
                    </a:srgbClr>
                  </a:outerShdw>
                </a:effectLst>
                <a:ea typeface="Roboto" panose="02000000000000000000" pitchFamily="2" charset="0"/>
                <a:cs typeface="Times New Roman" panose="02020603050405020304" pitchFamily="18" charset="0"/>
              </a:rPr>
              <a:t>Matthieu 6 :16-18</a:t>
            </a:r>
            <a:br>
              <a:rPr lang="fr-CA" sz="1200" dirty="0">
                <a:solidFill>
                  <a:srgbClr val="0070C0"/>
                </a:solidFill>
                <a:effectLst>
                  <a:outerShdw blurRad="38100" dist="38100" dir="2700000" algn="tl">
                    <a:srgbClr val="000000">
                      <a:alpha val="43137"/>
                    </a:srgbClr>
                  </a:outerShdw>
                </a:effectLst>
                <a:ea typeface="Roboto" panose="02000000000000000000" pitchFamily="2" charset="0"/>
                <a:cs typeface="Times New Roman" panose="02020603050405020304" pitchFamily="18" charset="0"/>
              </a:rPr>
            </a:br>
            <a:endParaRPr lang="fr-CA" sz="1200" dirty="0">
              <a:solidFill>
                <a:srgbClr val="0070C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4344513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235C89C-A39D-4767-8854-CF14D0910141}"/>
              </a:ext>
            </a:extLst>
          </p:cNvPr>
          <p:cNvSpPr>
            <a:spLocks noGrp="1"/>
          </p:cNvSpPr>
          <p:nvPr>
            <p:ph type="title"/>
            <p:custDataLst>
              <p:tags r:id="rId1"/>
            </p:custDataLst>
          </p:nvPr>
        </p:nvSpPr>
        <p:spPr>
          <a:xfrm>
            <a:off x="838200" y="365125"/>
            <a:ext cx="10515600" cy="868057"/>
          </a:xfrm>
        </p:spPr>
        <p:txBody>
          <a:bodyPr>
            <a:normAutofit fontScale="90000"/>
          </a:bodyPr>
          <a:lstStyle/>
          <a:p>
            <a:br>
              <a:rPr lang="fr-CA" dirty="0"/>
            </a:br>
            <a:r>
              <a:rPr lang="fr-CA" b="1" u="sng" dirty="0">
                <a:effectLst>
                  <a:outerShdw blurRad="38100" dist="38100" dir="2700000" algn="tl">
                    <a:srgbClr val="000000">
                      <a:alpha val="43137"/>
                    </a:srgbClr>
                  </a:outerShdw>
                </a:effectLst>
                <a:latin typeface="Roboto" panose="02000000000000000000" pitchFamily="2" charset="0"/>
                <a:ea typeface="Roboto" panose="02000000000000000000" pitchFamily="2" charset="0"/>
              </a:rPr>
              <a:t>Introduction</a:t>
            </a:r>
            <a:br>
              <a:rPr lang="fr-CA" dirty="0"/>
            </a:br>
            <a:endParaRPr lang="fr-CA" dirty="0"/>
          </a:p>
        </p:txBody>
      </p:sp>
      <p:sp>
        <p:nvSpPr>
          <p:cNvPr id="3" name="Espace réservé du contenu 2">
            <a:extLst>
              <a:ext uri="{FF2B5EF4-FFF2-40B4-BE49-F238E27FC236}">
                <a16:creationId xmlns:a16="http://schemas.microsoft.com/office/drawing/2014/main" id="{B87515B5-B21E-43FB-A8DF-4166D36B0E02}"/>
              </a:ext>
            </a:extLst>
          </p:cNvPr>
          <p:cNvSpPr>
            <a:spLocks noGrp="1"/>
          </p:cNvSpPr>
          <p:nvPr>
            <p:ph idx="1"/>
            <p:custDataLst>
              <p:tags r:id="rId2"/>
            </p:custDataLst>
          </p:nvPr>
        </p:nvSpPr>
        <p:spPr>
          <a:xfrm>
            <a:off x="947257" y="1372619"/>
            <a:ext cx="10515600" cy="4351338"/>
          </a:xfrm>
        </p:spPr>
        <p:txBody>
          <a:bodyPr>
            <a:normAutofit fontScale="92500" lnSpcReduction="10000"/>
          </a:bodyPr>
          <a:lstStyle/>
          <a:p>
            <a:pPr marL="0" lvl="0" indent="0">
              <a:lnSpc>
                <a:spcPct val="107000"/>
              </a:lnSpc>
              <a:buNone/>
            </a:pPr>
            <a:r>
              <a:rPr lang="fr-CA" sz="1800" b="1" u="sng" dirty="0">
                <a:solidFill>
                  <a:srgbClr val="C00000"/>
                </a:solidFill>
                <a:effectLst>
                  <a:outerShdw blurRad="38100" dist="38100" dir="2700000" algn="tl">
                    <a:srgbClr val="000000">
                      <a:alpha val="43137"/>
                    </a:srgbClr>
                  </a:outerShdw>
                </a:effectLst>
                <a:latin typeface="Roboto" panose="02000000000000000000" pitchFamily="2" charset="0"/>
                <a:ea typeface="Roboto" panose="02000000000000000000" pitchFamily="2" charset="0"/>
                <a:cs typeface="Times New Roman" panose="02020603050405020304" pitchFamily="18" charset="0"/>
              </a:rPr>
              <a:t>Révisons </a:t>
            </a:r>
          </a:p>
          <a:p>
            <a:pPr>
              <a:lnSpc>
                <a:spcPct val="107000"/>
              </a:lnSpc>
              <a:buFont typeface="Wingdings" panose="05000000000000000000" pitchFamily="2" charset="2"/>
              <a:buChar char="Ø"/>
            </a:pPr>
            <a:r>
              <a:rPr lang="fr-CA" sz="1600" b="1" dirty="0">
                <a:effectLst>
                  <a:outerShdw blurRad="38100" dist="38100" dir="2700000" algn="tl">
                    <a:srgbClr val="000000">
                      <a:alpha val="43137"/>
                    </a:srgbClr>
                  </a:outerShdw>
                </a:effectLst>
                <a:ea typeface="Roboto" panose="02000000000000000000" pitchFamily="2" charset="0"/>
                <a:cs typeface="Times New Roman" panose="02020603050405020304" pitchFamily="18" charset="0"/>
              </a:rPr>
              <a:t>L’AVERTISSEMENT, (ATTENTION À L’HYPOCRISIE!) « </a:t>
            </a:r>
            <a:r>
              <a:rPr lang="fr-CA" sz="1600" b="1" dirty="0" err="1">
                <a:effectLst>
                  <a:outerShdw blurRad="38100" dist="38100" dir="2700000" algn="tl">
                    <a:srgbClr val="000000">
                      <a:alpha val="43137"/>
                    </a:srgbClr>
                  </a:outerShdw>
                </a:effectLst>
                <a:ea typeface="Roboto" panose="02000000000000000000" pitchFamily="2" charset="0"/>
                <a:cs typeface="Times New Roman" panose="02020603050405020304" pitchFamily="18" charset="0"/>
              </a:rPr>
              <a:t>Mtt</a:t>
            </a:r>
            <a:r>
              <a:rPr lang="fr-CA" sz="1600" b="1" dirty="0">
                <a:effectLst>
                  <a:outerShdw blurRad="38100" dist="38100" dir="2700000" algn="tl">
                    <a:srgbClr val="000000">
                      <a:alpha val="43137"/>
                    </a:srgbClr>
                  </a:outerShdw>
                </a:effectLst>
                <a:ea typeface="Roboto" panose="02000000000000000000" pitchFamily="2" charset="0"/>
                <a:cs typeface="Times New Roman" panose="02020603050405020304" pitchFamily="18" charset="0"/>
              </a:rPr>
              <a:t> 6 :1 » </a:t>
            </a:r>
          </a:p>
          <a:p>
            <a:pPr marL="457200" lvl="1" indent="0">
              <a:lnSpc>
                <a:spcPct val="107000"/>
              </a:lnSpc>
              <a:buNone/>
            </a:pPr>
            <a:r>
              <a:rPr lang="fr-CA" sz="1600" b="1" dirty="0">
                <a:solidFill>
                  <a:srgbClr val="C00000"/>
                </a:solidFill>
                <a:ea typeface="Roboto" panose="02000000000000000000" pitchFamily="2" charset="0"/>
              </a:rPr>
              <a:t>«</a:t>
            </a:r>
            <a:r>
              <a:rPr lang="fr-CA" sz="1600" dirty="0">
                <a:ea typeface="Roboto" panose="02000000000000000000" pitchFamily="2" charset="0"/>
              </a:rPr>
              <a:t> </a:t>
            </a:r>
            <a:r>
              <a:rPr lang="fr-CA" sz="1600" u="sng" dirty="0">
                <a:effectLst>
                  <a:outerShdw blurRad="38100" dist="38100" dir="2700000" algn="tl">
                    <a:srgbClr val="000000">
                      <a:alpha val="43137"/>
                    </a:srgbClr>
                  </a:outerShdw>
                </a:effectLst>
                <a:ea typeface="Roboto" panose="02000000000000000000" pitchFamily="2" charset="0"/>
                <a:cs typeface="Times New Roman" panose="02020603050405020304" pitchFamily="18" charset="0"/>
              </a:rPr>
              <a:t>Gardez-vous de pratiquer </a:t>
            </a:r>
            <a:r>
              <a:rPr lang="fr-CA" sz="1600" dirty="0">
                <a:effectLst>
                  <a:outerShdw blurRad="38100" dist="38100" dir="2700000" algn="tl">
                    <a:srgbClr val="000000">
                      <a:alpha val="43137"/>
                    </a:srgbClr>
                  </a:outerShdw>
                </a:effectLst>
                <a:ea typeface="Roboto" panose="02000000000000000000" pitchFamily="2" charset="0"/>
                <a:cs typeface="Times New Roman" panose="02020603050405020304" pitchFamily="18" charset="0"/>
              </a:rPr>
              <a:t>votre justice </a:t>
            </a:r>
            <a:r>
              <a:rPr lang="fr-CA" sz="1600" u="sng" dirty="0">
                <a:effectLst>
                  <a:outerShdw blurRad="38100" dist="38100" dir="2700000" algn="tl">
                    <a:srgbClr val="000000">
                      <a:alpha val="43137"/>
                    </a:srgbClr>
                  </a:outerShdw>
                </a:effectLst>
                <a:ea typeface="Roboto" panose="02000000000000000000" pitchFamily="2" charset="0"/>
                <a:cs typeface="Times New Roman" panose="02020603050405020304" pitchFamily="18" charset="0"/>
              </a:rPr>
              <a:t>devant les hommes</a:t>
            </a:r>
            <a:r>
              <a:rPr lang="fr-CA" sz="1600" dirty="0">
                <a:effectLst>
                  <a:outerShdw blurRad="38100" dist="38100" dir="2700000" algn="tl">
                    <a:srgbClr val="000000">
                      <a:alpha val="43137"/>
                    </a:srgbClr>
                  </a:outerShdw>
                </a:effectLst>
                <a:ea typeface="Roboto" panose="02000000000000000000" pitchFamily="2" charset="0"/>
                <a:cs typeface="Times New Roman" panose="02020603050405020304" pitchFamily="18" charset="0"/>
              </a:rPr>
              <a:t>, </a:t>
            </a:r>
            <a:r>
              <a:rPr lang="fr-CA" sz="1600" u="sng" dirty="0">
                <a:effectLst>
                  <a:outerShdw blurRad="38100" dist="38100" dir="2700000" algn="tl">
                    <a:srgbClr val="000000">
                      <a:alpha val="43137"/>
                    </a:srgbClr>
                  </a:outerShdw>
                </a:effectLst>
                <a:ea typeface="Roboto" panose="02000000000000000000" pitchFamily="2" charset="0"/>
                <a:cs typeface="Times New Roman" panose="02020603050405020304" pitchFamily="18" charset="0"/>
              </a:rPr>
              <a:t>pour en être vus </a:t>
            </a:r>
            <a:r>
              <a:rPr lang="fr-CA" sz="1600" dirty="0">
                <a:effectLst>
                  <a:outerShdw blurRad="38100" dist="38100" dir="2700000" algn="tl">
                    <a:srgbClr val="000000">
                      <a:alpha val="43137"/>
                    </a:srgbClr>
                  </a:outerShdw>
                </a:effectLst>
                <a:ea typeface="Roboto" panose="02000000000000000000" pitchFamily="2" charset="0"/>
                <a:cs typeface="Times New Roman" panose="02020603050405020304" pitchFamily="18" charset="0"/>
              </a:rPr>
              <a:t>; </a:t>
            </a:r>
          </a:p>
          <a:p>
            <a:pPr marL="457200" lvl="1" indent="0">
              <a:lnSpc>
                <a:spcPct val="107000"/>
              </a:lnSpc>
              <a:buNone/>
            </a:pPr>
            <a:r>
              <a:rPr lang="fr-CA" sz="1600" dirty="0">
                <a:effectLst>
                  <a:outerShdw blurRad="38100" dist="38100" dir="2700000" algn="tl">
                    <a:srgbClr val="000000">
                      <a:alpha val="43137"/>
                    </a:srgbClr>
                  </a:outerShdw>
                </a:effectLst>
                <a:ea typeface="Roboto" panose="02000000000000000000" pitchFamily="2" charset="0"/>
                <a:cs typeface="Times New Roman" panose="02020603050405020304" pitchFamily="18" charset="0"/>
              </a:rPr>
              <a:t>   autrement, vous n’aurez point de récompense auprès de votre Père qui est dans les cieux.</a:t>
            </a:r>
            <a:r>
              <a:rPr lang="fr-CA" sz="1600" b="1" dirty="0">
                <a:solidFill>
                  <a:srgbClr val="C00000"/>
                </a:solidFill>
                <a:ea typeface="Roboto" panose="02000000000000000000" pitchFamily="2" charset="0"/>
              </a:rPr>
              <a:t>»</a:t>
            </a:r>
            <a:r>
              <a:rPr lang="fr-CA" sz="1600" dirty="0">
                <a:ea typeface="Roboto" panose="02000000000000000000" pitchFamily="2" charset="0"/>
                <a:cs typeface="Times New Roman" panose="02020603050405020304" pitchFamily="18" charset="0"/>
              </a:rPr>
              <a:t> </a:t>
            </a:r>
          </a:p>
          <a:p>
            <a:pPr>
              <a:lnSpc>
                <a:spcPct val="107000"/>
              </a:lnSpc>
              <a:buFont typeface="Wingdings" panose="05000000000000000000" pitchFamily="2" charset="2"/>
              <a:buChar char="Ø"/>
            </a:pPr>
            <a:r>
              <a:rPr lang="fr-CA" sz="1800" b="1" dirty="0">
                <a:ea typeface="Roboto" panose="02000000000000000000" pitchFamily="2" charset="0"/>
                <a:cs typeface="Times New Roman" panose="02020603050405020304" pitchFamily="18" charset="0"/>
              </a:rPr>
              <a:t>Le contexte de Mat 6:1-8 est lié à  Mt 5:20 </a:t>
            </a:r>
          </a:p>
          <a:p>
            <a:pPr>
              <a:lnSpc>
                <a:spcPct val="107000"/>
              </a:lnSpc>
              <a:buFont typeface="Wingdings" panose="05000000000000000000" pitchFamily="2" charset="2"/>
              <a:buChar char="Ø"/>
            </a:pPr>
            <a:r>
              <a:rPr lang="fr-CA" sz="1800" b="1" dirty="0">
                <a:effectLst/>
                <a:latin typeface="Roboto" panose="02000000000000000000" pitchFamily="2" charset="0"/>
                <a:ea typeface="Roboto" panose="02000000000000000000" pitchFamily="2" charset="0"/>
                <a:cs typeface="Times New Roman" panose="02020603050405020304" pitchFamily="18" charset="0"/>
              </a:rPr>
              <a:t>Définition d’un hypocrite?</a:t>
            </a:r>
            <a:endParaRPr lang="fr-CA" sz="1800" b="1" dirty="0">
              <a:latin typeface="Roboto" panose="02000000000000000000" pitchFamily="2" charset="0"/>
              <a:ea typeface="Roboto" panose="02000000000000000000" pitchFamily="2" charset="0"/>
              <a:cs typeface="Times New Roman" panose="02020603050405020304" pitchFamily="18" charset="0"/>
            </a:endParaRPr>
          </a:p>
          <a:p>
            <a:pPr>
              <a:lnSpc>
                <a:spcPct val="107000"/>
              </a:lnSpc>
              <a:spcAft>
                <a:spcPts val="800"/>
              </a:spcAft>
              <a:buFont typeface="Wingdings" panose="05000000000000000000" pitchFamily="2" charset="2"/>
              <a:buChar char="Ø"/>
            </a:pPr>
            <a:r>
              <a:rPr lang="fr-CA" sz="1900" b="1" dirty="0">
                <a:effectLst/>
                <a:latin typeface="Roboto" panose="02000000000000000000" pitchFamily="2" charset="0"/>
                <a:ea typeface="Roboto" panose="02000000000000000000" pitchFamily="2" charset="0"/>
                <a:cs typeface="Times New Roman" panose="02020603050405020304" pitchFamily="18" charset="0"/>
              </a:rPr>
              <a:t>Pourquoi d</a:t>
            </a:r>
            <a:r>
              <a:rPr lang="fr-CA" sz="1900" b="1" dirty="0">
                <a:ea typeface="Roboto" panose="02000000000000000000" pitchFamily="2" charset="0"/>
                <a:cs typeface="Times New Roman" panose="02020603050405020304" pitchFamily="18" charset="0"/>
              </a:rPr>
              <a:t>evons-nous </a:t>
            </a:r>
            <a:r>
              <a:rPr lang="fr-CA" sz="1900" b="1" dirty="0">
                <a:effectLst/>
                <a:latin typeface="Roboto" panose="02000000000000000000" pitchFamily="2" charset="0"/>
                <a:ea typeface="Roboto" panose="02000000000000000000" pitchFamily="2" charset="0"/>
                <a:cs typeface="Times New Roman" panose="02020603050405020304" pitchFamily="18" charset="0"/>
              </a:rPr>
              <a:t>exercer notre piété sans hypocrisie? </a:t>
            </a:r>
          </a:p>
          <a:p>
            <a:pPr lvl="1">
              <a:lnSpc>
                <a:spcPct val="107000"/>
              </a:lnSpc>
              <a:spcAft>
                <a:spcPts val="800"/>
              </a:spcAft>
              <a:buFont typeface="Wingdings" panose="05000000000000000000" pitchFamily="2" charset="2"/>
              <a:buChar char="§"/>
            </a:pPr>
            <a:r>
              <a:rPr lang="fr-CA" sz="1600" b="1" dirty="0">
                <a:solidFill>
                  <a:schemeClr val="accent1"/>
                </a:solidFill>
                <a:latin typeface="Roboto" panose="02000000000000000000" pitchFamily="2" charset="0"/>
                <a:ea typeface="Roboto" panose="02000000000000000000" pitchFamily="2" charset="0"/>
              </a:rPr>
              <a:t>Parce que Dieu hait l’hypocrisie  </a:t>
            </a:r>
            <a:r>
              <a:rPr lang="fr-CA" sz="1600" b="1" dirty="0">
                <a:effectLst>
                  <a:outerShdw blurRad="38100" dist="38100" dir="2700000" algn="tl">
                    <a:srgbClr val="000000">
                      <a:alpha val="43137"/>
                    </a:srgbClr>
                  </a:outerShdw>
                </a:effectLst>
                <a:latin typeface="Roboto" panose="02000000000000000000" pitchFamily="2" charset="0"/>
                <a:ea typeface="Roboto" panose="02000000000000000000" pitchFamily="2" charset="0"/>
                <a:cs typeface="Times New Roman" panose="02020603050405020304" pitchFamily="18" charset="0"/>
              </a:rPr>
              <a:t> </a:t>
            </a:r>
            <a:r>
              <a:rPr lang="fr-CA" sz="1600" dirty="0">
                <a:effectLst>
                  <a:outerShdw blurRad="38100" dist="38100" dir="2700000" algn="tl">
                    <a:srgbClr val="000000">
                      <a:alpha val="43137"/>
                    </a:srgbClr>
                  </a:outerShdw>
                </a:effectLst>
                <a:latin typeface="Roboto" panose="02000000000000000000" pitchFamily="2" charset="0"/>
                <a:ea typeface="Roboto" panose="02000000000000000000" pitchFamily="2" charset="0"/>
                <a:cs typeface="Times New Roman" panose="02020603050405020304" pitchFamily="18" charset="0"/>
              </a:rPr>
              <a:t>Amos 5 : 21-24 ; Esaïe 1 :12-18 </a:t>
            </a:r>
          </a:p>
          <a:p>
            <a:pPr lvl="1">
              <a:lnSpc>
                <a:spcPct val="107000"/>
              </a:lnSpc>
              <a:spcAft>
                <a:spcPts val="800"/>
              </a:spcAft>
              <a:buFont typeface="Wingdings" panose="05000000000000000000" pitchFamily="2" charset="2"/>
              <a:buChar char="§"/>
            </a:pPr>
            <a:r>
              <a:rPr lang="fr-CA" sz="1600" b="1" dirty="0">
                <a:solidFill>
                  <a:schemeClr val="accent1"/>
                </a:solidFill>
                <a:latin typeface="Roboto" panose="02000000000000000000" pitchFamily="2" charset="0"/>
                <a:ea typeface="Roboto" panose="02000000000000000000" pitchFamily="2" charset="0"/>
                <a:cs typeface="Times New Roman" panose="02020603050405020304" pitchFamily="18" charset="0"/>
              </a:rPr>
              <a:t>Parce qu’une piété faite par hypocrisie n’a aucune valeur aux yeux de Dieu</a:t>
            </a:r>
            <a:r>
              <a:rPr lang="fr-CA" sz="1600" dirty="0">
                <a:solidFill>
                  <a:schemeClr val="accent1"/>
                </a:solidFill>
                <a:effectLst>
                  <a:outerShdw blurRad="38100" dist="38100" dir="2700000" algn="tl">
                    <a:srgbClr val="000000">
                      <a:alpha val="43137"/>
                    </a:srgbClr>
                  </a:outerShdw>
                </a:effectLst>
                <a:latin typeface="Roboto" panose="02000000000000000000" pitchFamily="2" charset="0"/>
                <a:ea typeface="Roboto" panose="02000000000000000000" pitchFamily="2" charset="0"/>
                <a:cs typeface="Times New Roman" panose="02020603050405020304" pitchFamily="18" charset="0"/>
              </a:rPr>
              <a:t>. </a:t>
            </a:r>
            <a:r>
              <a:rPr lang="fr-CA" sz="1600" dirty="0">
                <a:effectLst>
                  <a:outerShdw blurRad="38100" dist="38100" dir="2700000" algn="tl">
                    <a:srgbClr val="000000">
                      <a:alpha val="43137"/>
                    </a:srgbClr>
                  </a:outerShdw>
                </a:effectLst>
                <a:latin typeface="Roboto" panose="02000000000000000000" pitchFamily="2" charset="0"/>
                <a:ea typeface="Roboto" panose="02000000000000000000" pitchFamily="2" charset="0"/>
                <a:cs typeface="Times New Roman" panose="02020603050405020304" pitchFamily="18" charset="0"/>
              </a:rPr>
              <a:t> Mt 6:1</a:t>
            </a:r>
            <a:endParaRPr lang="fr-CA" sz="1600" dirty="0">
              <a:solidFill>
                <a:schemeClr val="accent1"/>
              </a:solidFill>
              <a:effectLst>
                <a:outerShdw blurRad="38100" dist="38100" dir="2700000" algn="tl">
                  <a:srgbClr val="000000">
                    <a:alpha val="43137"/>
                  </a:srgbClr>
                </a:outerShdw>
              </a:effectLst>
              <a:latin typeface="Roboto" panose="02000000000000000000" pitchFamily="2" charset="0"/>
              <a:ea typeface="Roboto" panose="02000000000000000000" pitchFamily="2" charset="0"/>
              <a:cs typeface="Times New Roman" panose="02020603050405020304" pitchFamily="18" charset="0"/>
            </a:endParaRPr>
          </a:p>
          <a:p>
            <a:pPr>
              <a:buFont typeface="Wingdings" panose="05000000000000000000" pitchFamily="2" charset="2"/>
              <a:buChar char="Ø"/>
            </a:pPr>
            <a:r>
              <a:rPr lang="fr-CA" sz="1800" b="1" dirty="0">
                <a:ea typeface="Roboto" panose="02000000000000000000" pitchFamily="2" charset="0"/>
              </a:rPr>
              <a:t>C</a:t>
            </a:r>
            <a:r>
              <a:rPr lang="fr-CA" sz="1800" b="1" dirty="0">
                <a:latin typeface="Roboto" panose="02000000000000000000" pitchFamily="2" charset="0"/>
                <a:ea typeface="Roboto" panose="02000000000000000000" pitchFamily="2" charset="0"/>
              </a:rPr>
              <a:t>omment </a:t>
            </a:r>
            <a:r>
              <a:rPr lang="fr-CA" sz="1800" b="1" dirty="0">
                <a:ea typeface="Roboto" panose="02000000000000000000" pitchFamily="2" charset="0"/>
              </a:rPr>
              <a:t>pouvons-nous </a:t>
            </a:r>
            <a:r>
              <a:rPr lang="fr-CA" sz="1800" b="1" dirty="0">
                <a:latin typeface="Roboto" panose="02000000000000000000" pitchFamily="2" charset="0"/>
                <a:ea typeface="Roboto" panose="02000000000000000000" pitchFamily="2" charset="0"/>
                <a:cs typeface="Times New Roman" panose="02020603050405020304" pitchFamily="18" charset="0"/>
              </a:rPr>
              <a:t>e</a:t>
            </a:r>
            <a:r>
              <a:rPr lang="fr-CA" sz="1800" b="1" dirty="0">
                <a:effectLst/>
                <a:latin typeface="Roboto" panose="02000000000000000000" pitchFamily="2" charset="0"/>
                <a:ea typeface="Roboto" panose="02000000000000000000" pitchFamily="2" charset="0"/>
                <a:cs typeface="Times New Roman" panose="02020603050405020304" pitchFamily="18" charset="0"/>
              </a:rPr>
              <a:t>xercer la piété sans hypocrisie?</a:t>
            </a:r>
          </a:p>
          <a:p>
            <a:pPr marL="800100" lvl="1" indent="-342900">
              <a:lnSpc>
                <a:spcPct val="107000"/>
              </a:lnSpc>
              <a:buFont typeface="+mj-lt"/>
              <a:buAutoNum type="arabicPeriod"/>
            </a:pPr>
            <a:r>
              <a:rPr lang="fr-CA" sz="1500" b="1" dirty="0">
                <a:effectLst/>
                <a:latin typeface="Roboto" panose="02000000000000000000" pitchFamily="2" charset="0"/>
                <a:ea typeface="Roboto" panose="02000000000000000000" pitchFamily="2" charset="0"/>
                <a:cs typeface="Times New Roman" panose="02020603050405020304" pitchFamily="18" charset="0"/>
              </a:rPr>
              <a:t>En donnant sans hypocrisie </a:t>
            </a:r>
            <a:r>
              <a:rPr lang="fr-CA" sz="1500" dirty="0">
                <a:effectLst/>
                <a:latin typeface="Roboto" panose="02000000000000000000" pitchFamily="2" charset="0"/>
                <a:ea typeface="Roboto" panose="02000000000000000000" pitchFamily="2" charset="0"/>
                <a:cs typeface="Times New Roman" panose="02020603050405020304" pitchFamily="18" charset="0"/>
              </a:rPr>
              <a:t>«</a:t>
            </a:r>
            <a:r>
              <a:rPr lang="fr-CA" sz="1500" dirty="0" err="1">
                <a:effectLst/>
                <a:latin typeface="Roboto" panose="02000000000000000000" pitchFamily="2" charset="0"/>
                <a:ea typeface="Roboto" panose="02000000000000000000" pitchFamily="2" charset="0"/>
                <a:cs typeface="Times New Roman" panose="02020603050405020304" pitchFamily="18" charset="0"/>
              </a:rPr>
              <a:t>Mtt</a:t>
            </a:r>
            <a:r>
              <a:rPr lang="fr-CA" sz="1500" dirty="0">
                <a:effectLst/>
                <a:latin typeface="Roboto" panose="02000000000000000000" pitchFamily="2" charset="0"/>
                <a:ea typeface="Roboto" panose="02000000000000000000" pitchFamily="2" charset="0"/>
                <a:cs typeface="Times New Roman" panose="02020603050405020304" pitchFamily="18" charset="0"/>
              </a:rPr>
              <a:t> 6 : 1-4»</a:t>
            </a:r>
          </a:p>
          <a:p>
            <a:pPr marL="800100" lvl="1" indent="-342900">
              <a:lnSpc>
                <a:spcPct val="107000"/>
              </a:lnSpc>
              <a:buFont typeface="+mj-lt"/>
              <a:buAutoNum type="arabicPeriod"/>
            </a:pPr>
            <a:r>
              <a:rPr lang="fr-CA" sz="1500" b="1" dirty="0">
                <a:effectLst/>
                <a:latin typeface="Roboto" panose="02000000000000000000" pitchFamily="2" charset="0"/>
                <a:ea typeface="Roboto" panose="02000000000000000000" pitchFamily="2" charset="0"/>
                <a:cs typeface="Times New Roman" panose="02020603050405020304" pitchFamily="18" charset="0"/>
              </a:rPr>
              <a:t>En priant sans hypocrisie </a:t>
            </a:r>
            <a:r>
              <a:rPr lang="fr-CA" sz="1500" dirty="0">
                <a:effectLst/>
                <a:latin typeface="Roboto" panose="02000000000000000000" pitchFamily="2" charset="0"/>
                <a:ea typeface="Roboto" panose="02000000000000000000" pitchFamily="2" charset="0"/>
                <a:cs typeface="Times New Roman" panose="02020603050405020304" pitchFamily="18" charset="0"/>
              </a:rPr>
              <a:t>«</a:t>
            </a:r>
            <a:r>
              <a:rPr lang="fr-CA" sz="1500" dirty="0" err="1">
                <a:effectLst/>
                <a:latin typeface="Roboto" panose="02000000000000000000" pitchFamily="2" charset="0"/>
                <a:ea typeface="Roboto" panose="02000000000000000000" pitchFamily="2" charset="0"/>
                <a:cs typeface="Times New Roman" panose="02020603050405020304" pitchFamily="18" charset="0"/>
              </a:rPr>
              <a:t>Mtt</a:t>
            </a:r>
            <a:r>
              <a:rPr lang="fr-CA" sz="1500" dirty="0">
                <a:effectLst/>
                <a:latin typeface="Roboto" panose="02000000000000000000" pitchFamily="2" charset="0"/>
                <a:ea typeface="Roboto" panose="02000000000000000000" pitchFamily="2" charset="0"/>
                <a:cs typeface="Times New Roman" panose="02020603050405020304" pitchFamily="18" charset="0"/>
              </a:rPr>
              <a:t> 6 : 5-8»</a:t>
            </a:r>
          </a:p>
          <a:p>
            <a:pPr marL="800100" lvl="1" indent="-342900">
              <a:lnSpc>
                <a:spcPct val="107000"/>
              </a:lnSpc>
              <a:buFont typeface="Wingdings" panose="05000000000000000000" pitchFamily="2" charset="2"/>
              <a:buChar char=""/>
            </a:pPr>
            <a:endParaRPr lang="fr-CA" sz="1400" dirty="0">
              <a:effectLst/>
              <a:latin typeface="Roboto" panose="02000000000000000000" pitchFamily="2" charset="0"/>
              <a:ea typeface="Roboto" panose="02000000000000000000" pitchFamily="2" charset="0"/>
              <a:cs typeface="Times New Roman" panose="02020603050405020304" pitchFamily="18" charset="0"/>
            </a:endParaRPr>
          </a:p>
          <a:p>
            <a:pPr marL="0" indent="0">
              <a:buNone/>
            </a:pPr>
            <a:endParaRPr lang="fr-CA" dirty="0"/>
          </a:p>
        </p:txBody>
      </p:sp>
    </p:spTree>
    <p:extLst>
      <p:ext uri="{BB962C8B-B14F-4D97-AF65-F5344CB8AC3E}">
        <p14:creationId xmlns:p14="http://schemas.microsoft.com/office/powerpoint/2010/main" val="41316215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nodeType="clickEffect">
                                  <p:stCondLst>
                                    <p:cond delay="0"/>
                                  </p:stCondLst>
                                  <p:childTnLst>
                                    <p:set>
                                      <p:cBhvr>
                                        <p:cTn id="40"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462EA17-EDEB-4594-8C76-5A390C8D89B8}"/>
              </a:ext>
            </a:extLst>
          </p:cNvPr>
          <p:cNvSpPr>
            <a:spLocks noGrp="1"/>
          </p:cNvSpPr>
          <p:nvPr>
            <p:ph type="title"/>
            <p:custDataLst>
              <p:tags r:id="rId1"/>
            </p:custDataLst>
          </p:nvPr>
        </p:nvSpPr>
        <p:spPr/>
        <p:txBody>
          <a:bodyPr>
            <a:normAutofit/>
          </a:bodyPr>
          <a:lstStyle/>
          <a:p>
            <a:pPr algn="ctr"/>
            <a:r>
              <a:rPr kumimoji="0" lang="fr-CA" sz="4000" b="1" i="0" u="none" strike="noStrike" kern="1200" cap="none" spc="0" normalizeH="0" baseline="0" noProof="0" dirty="0">
                <a:ln>
                  <a:noFill/>
                </a:ln>
                <a:solidFill>
                  <a:schemeClr val="accent1">
                    <a:lumMod val="75000"/>
                  </a:schemeClr>
                </a:solidFill>
                <a:effectLst/>
                <a:uLnTx/>
                <a:uFillTx/>
                <a:latin typeface="Roboto" panose="02000000000000000000" pitchFamily="2" charset="0"/>
                <a:ea typeface="Roboto" panose="02000000000000000000" pitchFamily="2" charset="0"/>
                <a:cs typeface="Times New Roman" panose="02020603050405020304" pitchFamily="18" charset="0"/>
              </a:rPr>
              <a:t>Exerçons la piété sans hypocrisie</a:t>
            </a:r>
            <a:endParaRPr lang="fr-CA" sz="4000" b="1" dirty="0">
              <a:solidFill>
                <a:schemeClr val="accent1"/>
              </a:solidFill>
              <a:effectLst>
                <a:outerShdw blurRad="38100" dist="38100" dir="2700000" algn="tl">
                  <a:srgbClr val="000000">
                    <a:alpha val="43137"/>
                  </a:srgbClr>
                </a:outerShdw>
              </a:effectLst>
            </a:endParaRPr>
          </a:p>
        </p:txBody>
      </p:sp>
      <p:sp>
        <p:nvSpPr>
          <p:cNvPr id="3" name="Espace réservé du contenu 2">
            <a:extLst>
              <a:ext uri="{FF2B5EF4-FFF2-40B4-BE49-F238E27FC236}">
                <a16:creationId xmlns:a16="http://schemas.microsoft.com/office/drawing/2014/main" id="{DB0523BB-E710-4EBD-B1F2-4FB05D6E8882}"/>
              </a:ext>
            </a:extLst>
          </p:cNvPr>
          <p:cNvSpPr>
            <a:spLocks noGrp="1"/>
          </p:cNvSpPr>
          <p:nvPr>
            <p:ph idx="1"/>
            <p:custDataLst>
              <p:tags r:id="rId2"/>
            </p:custDataLst>
          </p:nvPr>
        </p:nvSpPr>
        <p:spPr/>
        <p:txBody>
          <a:bodyPr/>
          <a:lstStyle/>
          <a:p>
            <a:pPr marL="457200" lvl="1" indent="0">
              <a:buNone/>
            </a:pPr>
            <a:r>
              <a:rPr lang="fr-CA" sz="2800" b="1" dirty="0">
                <a:solidFill>
                  <a:srgbClr val="C00000"/>
                </a:solidFill>
                <a:effectLst>
                  <a:outerShdw blurRad="38100" dist="38100" dir="2700000" algn="tl">
                    <a:srgbClr val="000000">
                      <a:alpha val="43137"/>
                    </a:srgbClr>
                  </a:outerShdw>
                </a:effectLst>
              </a:rPr>
              <a:t>Comment ?</a:t>
            </a:r>
          </a:p>
          <a:p>
            <a:pPr marL="800100" lvl="1" indent="-342900">
              <a:lnSpc>
                <a:spcPct val="107000"/>
              </a:lnSpc>
              <a:buFont typeface="+mj-lt"/>
              <a:buAutoNum type="arabicPeriod"/>
            </a:pPr>
            <a:r>
              <a:rPr lang="fr-CA" b="1" dirty="0">
                <a:effectLst/>
                <a:latin typeface="Roboto" panose="02000000000000000000" pitchFamily="2" charset="0"/>
                <a:ea typeface="Roboto" panose="02000000000000000000" pitchFamily="2" charset="0"/>
                <a:cs typeface="Times New Roman" panose="02020603050405020304" pitchFamily="18" charset="0"/>
              </a:rPr>
              <a:t>En donnant sans hypocrisie </a:t>
            </a:r>
            <a:r>
              <a:rPr lang="fr-CA" dirty="0">
                <a:effectLst/>
                <a:latin typeface="Roboto" panose="02000000000000000000" pitchFamily="2" charset="0"/>
                <a:ea typeface="Roboto" panose="02000000000000000000" pitchFamily="2" charset="0"/>
                <a:cs typeface="Times New Roman" panose="02020603050405020304" pitchFamily="18" charset="0"/>
              </a:rPr>
              <a:t>« Mt 6:2-4 »</a:t>
            </a:r>
          </a:p>
          <a:p>
            <a:pPr marL="800100" lvl="1" indent="-342900">
              <a:lnSpc>
                <a:spcPct val="107000"/>
              </a:lnSpc>
              <a:buFont typeface="+mj-lt"/>
              <a:buAutoNum type="arabicPeriod"/>
            </a:pPr>
            <a:r>
              <a:rPr lang="fr-CA" b="1" dirty="0">
                <a:effectLst/>
                <a:latin typeface="Roboto" panose="02000000000000000000" pitchFamily="2" charset="0"/>
                <a:ea typeface="Roboto" panose="02000000000000000000" pitchFamily="2" charset="0"/>
                <a:cs typeface="Times New Roman" panose="02020603050405020304" pitchFamily="18" charset="0"/>
              </a:rPr>
              <a:t>En  priant sans hypocrisie </a:t>
            </a:r>
            <a:r>
              <a:rPr lang="fr-CA" dirty="0">
                <a:effectLst/>
                <a:latin typeface="Roboto" panose="02000000000000000000" pitchFamily="2" charset="0"/>
                <a:ea typeface="Roboto" panose="02000000000000000000" pitchFamily="2" charset="0"/>
                <a:cs typeface="Times New Roman" panose="02020603050405020304" pitchFamily="18" charset="0"/>
              </a:rPr>
              <a:t>« Mt 6:5-8 »</a:t>
            </a:r>
          </a:p>
          <a:p>
            <a:pPr marL="800100" lvl="1" indent="-342900">
              <a:lnSpc>
                <a:spcPct val="107000"/>
              </a:lnSpc>
              <a:buFont typeface="+mj-lt"/>
              <a:buAutoNum type="arabicPeriod"/>
            </a:pPr>
            <a:r>
              <a:rPr lang="fr-CA" b="1" dirty="0">
                <a:solidFill>
                  <a:schemeClr val="accent1"/>
                </a:solidFill>
                <a:ea typeface="Roboto" panose="02000000000000000000" pitchFamily="2" charset="0"/>
                <a:cs typeface="Times New Roman" panose="02020603050405020304" pitchFamily="18" charset="0"/>
              </a:rPr>
              <a:t>En j</a:t>
            </a:r>
            <a:r>
              <a:rPr lang="fr-CA" b="1" dirty="0">
                <a:solidFill>
                  <a:schemeClr val="accent1"/>
                </a:solidFill>
                <a:effectLst/>
                <a:ea typeface="Roboto" panose="02000000000000000000" pitchFamily="2" charset="0"/>
                <a:cs typeface="Times New Roman" panose="02020603050405020304" pitchFamily="18" charset="0"/>
              </a:rPr>
              <a:t>eûnant sans hypocrisie </a:t>
            </a:r>
            <a:r>
              <a:rPr lang="fr-CA" dirty="0">
                <a:solidFill>
                  <a:schemeClr val="accent1"/>
                </a:solidFill>
                <a:effectLst/>
                <a:ea typeface="Roboto" panose="02000000000000000000" pitchFamily="2" charset="0"/>
                <a:cs typeface="Times New Roman" panose="02020603050405020304" pitchFamily="18" charset="0"/>
              </a:rPr>
              <a:t>« Mt 6:16-18 »</a:t>
            </a:r>
          </a:p>
        </p:txBody>
      </p:sp>
      <p:pic>
        <p:nvPicPr>
          <p:cNvPr id="4" name="Image 3">
            <a:extLst>
              <a:ext uri="{FF2B5EF4-FFF2-40B4-BE49-F238E27FC236}">
                <a16:creationId xmlns:a16="http://schemas.microsoft.com/office/drawing/2014/main" id="{BD4F7573-E571-46E4-AD4A-6D62832080C4}"/>
              </a:ext>
            </a:extLst>
          </p:cNvPr>
          <p:cNvPicPr>
            <a:picLocks noChangeAspect="1"/>
          </p:cNvPicPr>
          <p:nvPr>
            <p:custDataLst>
              <p:tags r:id="rId3"/>
            </p:custDataLst>
          </p:nvPr>
        </p:nvPicPr>
        <p:blipFill>
          <a:blip r:embed="rId5"/>
          <a:stretch>
            <a:fillRect/>
          </a:stretch>
        </p:blipFill>
        <p:spPr>
          <a:xfrm>
            <a:off x="1962554" y="4001294"/>
            <a:ext cx="4133446" cy="2767824"/>
          </a:xfrm>
          <a:prstGeom prst="rect">
            <a:avLst/>
          </a:prstGeom>
        </p:spPr>
      </p:pic>
    </p:spTree>
    <p:extLst>
      <p:ext uri="{BB962C8B-B14F-4D97-AF65-F5344CB8AC3E}">
        <p14:creationId xmlns:p14="http://schemas.microsoft.com/office/powerpoint/2010/main" val="38135724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31" presetClass="entr" presetSubtype="0" fill="hold"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p:cTn id="13"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3" end="3"/>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1000" fill="hold"/>
                                        <p:tgtEl>
                                          <p:spTgt spid="4"/>
                                        </p:tgtEl>
                                        <p:attrNameLst>
                                          <p:attrName>ppt_w</p:attrName>
                                        </p:attrNameLst>
                                      </p:cBhvr>
                                      <p:tavLst>
                                        <p:tav tm="0">
                                          <p:val>
                                            <p:fltVal val="0"/>
                                          </p:val>
                                        </p:tav>
                                        <p:tav tm="100000">
                                          <p:val>
                                            <p:strVal val="#ppt_w"/>
                                          </p:val>
                                        </p:tav>
                                      </p:tavLst>
                                    </p:anim>
                                    <p:anim calcmode="lin" valueType="num">
                                      <p:cBhvr>
                                        <p:cTn id="20" dur="1000" fill="hold"/>
                                        <p:tgtEl>
                                          <p:spTgt spid="4"/>
                                        </p:tgtEl>
                                        <p:attrNameLst>
                                          <p:attrName>ppt_h</p:attrName>
                                        </p:attrNameLst>
                                      </p:cBhvr>
                                      <p:tavLst>
                                        <p:tav tm="0">
                                          <p:val>
                                            <p:fltVal val="0"/>
                                          </p:val>
                                        </p:tav>
                                        <p:tav tm="100000">
                                          <p:val>
                                            <p:strVal val="#ppt_h"/>
                                          </p:val>
                                        </p:tav>
                                      </p:tavLst>
                                    </p:anim>
                                    <p:anim calcmode="lin" valueType="num">
                                      <p:cBhvr>
                                        <p:cTn id="21" dur="1000" fill="hold"/>
                                        <p:tgtEl>
                                          <p:spTgt spid="4"/>
                                        </p:tgtEl>
                                        <p:attrNameLst>
                                          <p:attrName>style.rotation</p:attrName>
                                        </p:attrNameLst>
                                      </p:cBhvr>
                                      <p:tavLst>
                                        <p:tav tm="0">
                                          <p:val>
                                            <p:fltVal val="90"/>
                                          </p:val>
                                        </p:tav>
                                        <p:tav tm="100000">
                                          <p:val>
                                            <p:fltVal val="0"/>
                                          </p:val>
                                        </p:tav>
                                      </p:tavLst>
                                    </p:anim>
                                    <p:animEffect transition="in" filter="fade">
                                      <p:cBhvr>
                                        <p:cTn id="22"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DFCDBE4-4F42-48EF-A33E-03250F2594CA}"/>
              </a:ext>
            </a:extLst>
          </p:cNvPr>
          <p:cNvSpPr>
            <a:spLocks noGrp="1"/>
          </p:cNvSpPr>
          <p:nvPr>
            <p:ph type="title"/>
            <p:custDataLst>
              <p:tags r:id="rId1"/>
            </p:custDataLst>
          </p:nvPr>
        </p:nvSpPr>
        <p:spPr/>
        <p:txBody>
          <a:bodyPr>
            <a:normAutofit fontScale="90000"/>
          </a:bodyPr>
          <a:lstStyle/>
          <a:p>
            <a:pPr algn="ctr"/>
            <a:br>
              <a:rPr lang="fr-CA" b="1" u="sng" dirty="0">
                <a:solidFill>
                  <a:schemeClr val="accent1">
                    <a:lumMod val="75000"/>
                  </a:schemeClr>
                </a:solidFill>
              </a:rPr>
            </a:br>
            <a:r>
              <a:rPr lang="fr-CA" b="1" u="sng" dirty="0">
                <a:solidFill>
                  <a:schemeClr val="accent1">
                    <a:lumMod val="75000"/>
                  </a:schemeClr>
                </a:solidFill>
                <a:latin typeface="Roboto" panose="02000000000000000000" pitchFamily="2" charset="0"/>
                <a:ea typeface="Roboto" panose="02000000000000000000" pitchFamily="2" charset="0"/>
              </a:rPr>
              <a:t>Lecture du texte</a:t>
            </a:r>
            <a:br>
              <a:rPr lang="fr-CA" b="1" dirty="0">
                <a:solidFill>
                  <a:schemeClr val="accent1">
                    <a:lumMod val="75000"/>
                  </a:schemeClr>
                </a:solidFill>
              </a:rPr>
            </a:br>
            <a:endParaRPr lang="fr-CA" b="1" dirty="0"/>
          </a:p>
        </p:txBody>
      </p:sp>
      <p:sp>
        <p:nvSpPr>
          <p:cNvPr id="3" name="Espace réservé du contenu 2">
            <a:extLst>
              <a:ext uri="{FF2B5EF4-FFF2-40B4-BE49-F238E27FC236}">
                <a16:creationId xmlns:a16="http://schemas.microsoft.com/office/drawing/2014/main" id="{AC09632D-0DBB-4701-926C-5AE322F1714F}"/>
              </a:ext>
            </a:extLst>
          </p:cNvPr>
          <p:cNvSpPr>
            <a:spLocks noGrp="1"/>
          </p:cNvSpPr>
          <p:nvPr>
            <p:ph idx="1"/>
            <p:custDataLst>
              <p:tags r:id="rId2"/>
            </p:custDataLst>
          </p:nvPr>
        </p:nvSpPr>
        <p:spPr/>
        <p:txBody>
          <a:bodyPr>
            <a:normAutofit/>
          </a:bodyPr>
          <a:lstStyle/>
          <a:p>
            <a:pPr marL="0" indent="0">
              <a:lnSpc>
                <a:spcPct val="150000"/>
              </a:lnSpc>
              <a:buNone/>
            </a:pPr>
            <a:r>
              <a:rPr lang="fr-CA" sz="2400" b="1" dirty="0">
                <a:effectLst>
                  <a:outerShdw blurRad="38100" dist="38100" dir="2700000" algn="tl">
                    <a:srgbClr val="000000">
                      <a:alpha val="43137"/>
                    </a:srgbClr>
                  </a:outerShdw>
                </a:effectLst>
                <a:latin typeface="Roboto" panose="02000000000000000000" pitchFamily="2" charset="0"/>
                <a:ea typeface="Roboto" panose="02000000000000000000" pitchFamily="2" charset="0"/>
              </a:rPr>
              <a:t>Matthieu 6:16-18 </a:t>
            </a:r>
          </a:p>
          <a:p>
            <a:pPr marL="0" indent="0">
              <a:lnSpc>
                <a:spcPct val="150000"/>
              </a:lnSpc>
              <a:buNone/>
            </a:pPr>
            <a:r>
              <a:rPr lang="fr-CA" sz="2400" b="1" dirty="0">
                <a:solidFill>
                  <a:srgbClr val="C00000"/>
                </a:solidFill>
                <a:effectLst>
                  <a:outerShdw blurRad="38100" dist="38100" dir="2700000" algn="tl">
                    <a:srgbClr val="000000">
                      <a:alpha val="43137"/>
                    </a:srgbClr>
                  </a:outerShdw>
                </a:effectLst>
                <a:latin typeface="Roboto" panose="02000000000000000000" pitchFamily="2" charset="0"/>
                <a:ea typeface="Roboto" panose="02000000000000000000" pitchFamily="2" charset="0"/>
              </a:rPr>
              <a:t>«</a:t>
            </a:r>
            <a:r>
              <a:rPr lang="fr-CA" sz="2400" dirty="0">
                <a:effectLst>
                  <a:outerShdw blurRad="38100" dist="38100" dir="2700000" algn="tl">
                    <a:srgbClr val="000000">
                      <a:alpha val="43137"/>
                    </a:srgbClr>
                  </a:outerShdw>
                </a:effectLst>
                <a:latin typeface="Roboto" panose="02000000000000000000" pitchFamily="2" charset="0"/>
                <a:ea typeface="Roboto" panose="02000000000000000000" pitchFamily="2" charset="0"/>
              </a:rPr>
              <a:t> 16 Lorsque vous jeûnez, ne prenez pas un air triste, comme les hypocrites, qui se rendent le visage tout défait, pour montrer aux hommes qu’ils jeûnent. Je vous le dis en vérité, ils ont leur récompense. 17  Mais quand tu jeûnes, parfume ta tête et lave ton visage, 18  afin de ne pas montrer aux hommes que tu jeûnes, mais à ton Père qui est là dans le lieu secret ; et ton Père, qui voit dans le secret, te le rendra. </a:t>
            </a:r>
            <a:r>
              <a:rPr lang="fr-CA" sz="2400" b="1" dirty="0">
                <a:solidFill>
                  <a:srgbClr val="C00000"/>
                </a:solidFill>
                <a:effectLst>
                  <a:outerShdw blurRad="38100" dist="38100" dir="2700000" algn="tl">
                    <a:srgbClr val="000000">
                      <a:alpha val="43137"/>
                    </a:srgbClr>
                  </a:outerShdw>
                </a:effectLst>
                <a:latin typeface="Roboto" panose="02000000000000000000" pitchFamily="2" charset="0"/>
                <a:ea typeface="Roboto" panose="02000000000000000000" pitchFamily="2" charset="0"/>
              </a:rPr>
              <a:t>»</a:t>
            </a:r>
          </a:p>
        </p:txBody>
      </p:sp>
    </p:spTree>
    <p:extLst>
      <p:ext uri="{BB962C8B-B14F-4D97-AF65-F5344CB8AC3E}">
        <p14:creationId xmlns:p14="http://schemas.microsoft.com/office/powerpoint/2010/main" val="36844004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DFCDBE4-4F42-48EF-A33E-03250F2594CA}"/>
              </a:ext>
            </a:extLst>
          </p:cNvPr>
          <p:cNvSpPr>
            <a:spLocks noGrp="1"/>
          </p:cNvSpPr>
          <p:nvPr>
            <p:ph type="title"/>
            <p:custDataLst>
              <p:tags r:id="rId1"/>
            </p:custDataLst>
          </p:nvPr>
        </p:nvSpPr>
        <p:spPr/>
        <p:txBody>
          <a:bodyPr>
            <a:normAutofit fontScale="90000"/>
          </a:bodyPr>
          <a:lstStyle/>
          <a:p>
            <a:pPr algn="ctr"/>
            <a:br>
              <a:rPr lang="fr-CA" b="1" u="sng" dirty="0">
                <a:solidFill>
                  <a:schemeClr val="accent1">
                    <a:lumMod val="75000"/>
                  </a:schemeClr>
                </a:solidFill>
              </a:rPr>
            </a:br>
            <a:r>
              <a:rPr lang="fr-CA" b="1" u="sng" dirty="0">
                <a:solidFill>
                  <a:schemeClr val="accent1">
                    <a:lumMod val="75000"/>
                  </a:schemeClr>
                </a:solidFill>
                <a:latin typeface="Roboto" panose="02000000000000000000" pitchFamily="2" charset="0"/>
                <a:ea typeface="Roboto" panose="02000000000000000000" pitchFamily="2" charset="0"/>
              </a:rPr>
              <a:t>Lecture du texte</a:t>
            </a:r>
            <a:br>
              <a:rPr lang="fr-CA" b="1" dirty="0">
                <a:solidFill>
                  <a:schemeClr val="accent1">
                    <a:lumMod val="75000"/>
                  </a:schemeClr>
                </a:solidFill>
              </a:rPr>
            </a:br>
            <a:endParaRPr lang="fr-CA" b="1" dirty="0"/>
          </a:p>
        </p:txBody>
      </p:sp>
      <p:sp>
        <p:nvSpPr>
          <p:cNvPr id="3" name="Espace réservé du contenu 2">
            <a:extLst>
              <a:ext uri="{FF2B5EF4-FFF2-40B4-BE49-F238E27FC236}">
                <a16:creationId xmlns:a16="http://schemas.microsoft.com/office/drawing/2014/main" id="{AC09632D-0DBB-4701-926C-5AE322F1714F}"/>
              </a:ext>
            </a:extLst>
          </p:cNvPr>
          <p:cNvSpPr>
            <a:spLocks noGrp="1"/>
          </p:cNvSpPr>
          <p:nvPr>
            <p:ph idx="1"/>
            <p:custDataLst>
              <p:tags r:id="rId2"/>
            </p:custDataLst>
          </p:nvPr>
        </p:nvSpPr>
        <p:spPr>
          <a:xfrm>
            <a:off x="838200" y="1690688"/>
            <a:ext cx="10515600" cy="4486275"/>
          </a:xfrm>
        </p:spPr>
        <p:txBody>
          <a:bodyPr>
            <a:normAutofit lnSpcReduction="10000"/>
          </a:bodyPr>
          <a:lstStyle/>
          <a:p>
            <a:pPr marL="0" indent="0">
              <a:lnSpc>
                <a:spcPct val="150000"/>
              </a:lnSpc>
              <a:buNone/>
            </a:pPr>
            <a:r>
              <a:rPr lang="fr-CA" sz="2000" b="1" dirty="0">
                <a:effectLst>
                  <a:outerShdw blurRad="38100" dist="38100" dir="2700000" algn="tl">
                    <a:srgbClr val="000000">
                      <a:alpha val="43137"/>
                    </a:srgbClr>
                  </a:outerShdw>
                </a:effectLst>
                <a:ea typeface="Roboto" panose="02000000000000000000" pitchFamily="2" charset="0"/>
              </a:rPr>
              <a:t>E</a:t>
            </a:r>
            <a:r>
              <a:rPr lang="fr-CA" sz="2000" b="1" dirty="0">
                <a:effectLst>
                  <a:outerShdw blurRad="38100" dist="38100" dir="2700000" algn="tl">
                    <a:srgbClr val="000000">
                      <a:alpha val="43137"/>
                    </a:srgbClr>
                  </a:outerShdw>
                </a:effectLst>
                <a:latin typeface="Roboto" panose="02000000000000000000" pitchFamily="2" charset="0"/>
                <a:ea typeface="Roboto" panose="02000000000000000000" pitchFamily="2" charset="0"/>
              </a:rPr>
              <a:t>saïe 58: 3-8</a:t>
            </a:r>
          </a:p>
          <a:p>
            <a:pPr marL="0" indent="0">
              <a:lnSpc>
                <a:spcPct val="150000"/>
              </a:lnSpc>
              <a:buNone/>
            </a:pPr>
            <a:r>
              <a:rPr lang="fr-CA" sz="2000" b="1" dirty="0">
                <a:solidFill>
                  <a:srgbClr val="C00000"/>
                </a:solidFill>
                <a:effectLst>
                  <a:outerShdw blurRad="38100" dist="38100" dir="2700000" algn="tl">
                    <a:srgbClr val="000000">
                      <a:alpha val="43137"/>
                    </a:srgbClr>
                  </a:outerShdw>
                </a:effectLst>
                <a:latin typeface="Roboto" panose="02000000000000000000" pitchFamily="2" charset="0"/>
                <a:ea typeface="Roboto" panose="02000000000000000000" pitchFamily="2" charset="0"/>
              </a:rPr>
              <a:t>«</a:t>
            </a:r>
            <a:r>
              <a:rPr lang="fr-CA" sz="2000" b="1" dirty="0">
                <a:effectLst>
                  <a:outerShdw blurRad="38100" dist="38100" dir="2700000" algn="tl">
                    <a:srgbClr val="000000">
                      <a:alpha val="43137"/>
                    </a:srgbClr>
                  </a:outerShdw>
                </a:effectLst>
                <a:latin typeface="Roboto" panose="02000000000000000000" pitchFamily="2" charset="0"/>
                <a:ea typeface="Roboto" panose="02000000000000000000" pitchFamily="2" charset="0"/>
              </a:rPr>
              <a:t> Que nous sert de jeûner, si tu ne le vois pas ? De mortifier notre âme, si tu n’y as point égard ? Voici, le jour de votre jeûne, vous vous livrez à vos penchants, Et vous traitez durement tous vos mercenaires.</a:t>
            </a:r>
          </a:p>
          <a:p>
            <a:pPr marL="0" indent="0">
              <a:lnSpc>
                <a:spcPct val="150000"/>
              </a:lnSpc>
              <a:buNone/>
            </a:pPr>
            <a:r>
              <a:rPr lang="fr-CA" sz="2000" b="1" dirty="0">
                <a:effectLst>
                  <a:outerShdw blurRad="38100" dist="38100" dir="2700000" algn="tl">
                    <a:srgbClr val="000000">
                      <a:alpha val="43137"/>
                    </a:srgbClr>
                  </a:outerShdw>
                </a:effectLst>
                <a:latin typeface="Roboto" panose="02000000000000000000" pitchFamily="2" charset="0"/>
                <a:ea typeface="Roboto" panose="02000000000000000000" pitchFamily="2" charset="0"/>
              </a:rPr>
              <a:t>4  Voici, vous jeûnez pour disputer et vous quereller, Pour frapper méchamment du poing ; Vous ne jeûnez pas comme le veut ce jour, Pour que votre voix soit entendue en haut.</a:t>
            </a:r>
          </a:p>
          <a:p>
            <a:pPr marL="0" indent="0">
              <a:lnSpc>
                <a:spcPct val="150000"/>
              </a:lnSpc>
              <a:buNone/>
            </a:pPr>
            <a:r>
              <a:rPr lang="fr-CA" sz="2000" b="1" dirty="0">
                <a:effectLst>
                  <a:outerShdw blurRad="38100" dist="38100" dir="2700000" algn="tl">
                    <a:srgbClr val="000000">
                      <a:alpha val="43137"/>
                    </a:srgbClr>
                  </a:outerShdw>
                </a:effectLst>
                <a:latin typeface="Roboto" panose="02000000000000000000" pitchFamily="2" charset="0"/>
                <a:ea typeface="Roboto" panose="02000000000000000000" pitchFamily="2" charset="0"/>
              </a:rPr>
              <a:t>5  Est-ce là le jeûne auquel je prends plaisir, Un jour où l’homme humilie son âme ? Courber la tête comme un jonc, Et se coucher sur le sac et la cendre, Est-ce là ce que tu appelleras un jeûne, Un jour agréable à l’</a:t>
            </a:r>
            <a:r>
              <a:rPr lang="fr-CA" sz="2000" b="1" dirty="0" err="1">
                <a:effectLst>
                  <a:outerShdw blurRad="38100" dist="38100" dir="2700000" algn="tl">
                    <a:srgbClr val="000000">
                      <a:alpha val="43137"/>
                    </a:srgbClr>
                  </a:outerShdw>
                </a:effectLst>
                <a:latin typeface="Roboto" panose="02000000000000000000" pitchFamily="2" charset="0"/>
                <a:ea typeface="Roboto" panose="02000000000000000000" pitchFamily="2" charset="0"/>
              </a:rPr>
              <a:t>Eternel</a:t>
            </a:r>
            <a:r>
              <a:rPr lang="fr-CA" sz="2000" b="1" dirty="0">
                <a:effectLst>
                  <a:outerShdw blurRad="38100" dist="38100" dir="2700000" algn="tl">
                    <a:srgbClr val="000000">
                      <a:alpha val="43137"/>
                    </a:srgbClr>
                  </a:outerShdw>
                </a:effectLst>
                <a:latin typeface="Roboto" panose="02000000000000000000" pitchFamily="2" charset="0"/>
                <a:ea typeface="Roboto" panose="02000000000000000000" pitchFamily="2" charset="0"/>
              </a:rPr>
              <a:t> ?</a:t>
            </a:r>
          </a:p>
          <a:p>
            <a:pPr marL="0" indent="0">
              <a:lnSpc>
                <a:spcPct val="150000"/>
              </a:lnSpc>
              <a:buNone/>
            </a:pPr>
            <a:endParaRPr lang="fr-CA" sz="1200" b="1" dirty="0">
              <a:effectLst>
                <a:outerShdw blurRad="38100" dist="38100" dir="2700000" algn="tl">
                  <a:srgbClr val="000000">
                    <a:alpha val="43137"/>
                  </a:srgbClr>
                </a:outerShdw>
              </a:effectLst>
              <a:latin typeface="Roboto" panose="02000000000000000000" pitchFamily="2" charset="0"/>
              <a:ea typeface="Roboto" panose="02000000000000000000" pitchFamily="2" charset="0"/>
            </a:endParaRPr>
          </a:p>
        </p:txBody>
      </p:sp>
    </p:spTree>
    <p:extLst>
      <p:ext uri="{BB962C8B-B14F-4D97-AF65-F5344CB8AC3E}">
        <p14:creationId xmlns:p14="http://schemas.microsoft.com/office/powerpoint/2010/main" val="26155915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B00E8461-B28D-4BA6-AC40-4136011D7BC0}"/>
              </a:ext>
            </a:extLst>
          </p:cNvPr>
          <p:cNvSpPr>
            <a:spLocks noGrp="1"/>
          </p:cNvSpPr>
          <p:nvPr>
            <p:ph idx="1"/>
          </p:nvPr>
        </p:nvSpPr>
        <p:spPr>
          <a:xfrm>
            <a:off x="838200" y="365125"/>
            <a:ext cx="10515600" cy="5811838"/>
          </a:xfrm>
        </p:spPr>
        <p:txBody>
          <a:bodyPr>
            <a:normAutofit/>
          </a:bodyPr>
          <a:lstStyle/>
          <a:p>
            <a:pPr marL="0" indent="0">
              <a:lnSpc>
                <a:spcPct val="150000"/>
              </a:lnSpc>
              <a:buNone/>
            </a:pPr>
            <a:r>
              <a:rPr lang="fr-CA" sz="2000" b="1" dirty="0">
                <a:effectLst>
                  <a:outerShdw blurRad="38100" dist="38100" dir="2700000" algn="tl">
                    <a:srgbClr val="000000">
                      <a:alpha val="43137"/>
                    </a:srgbClr>
                  </a:outerShdw>
                </a:effectLst>
                <a:latin typeface="Roboto" panose="02000000000000000000" pitchFamily="2" charset="0"/>
                <a:ea typeface="Roboto" panose="02000000000000000000" pitchFamily="2" charset="0"/>
              </a:rPr>
              <a:t>6  Voici le jeûne auquel je prends plaisir : Détache les chaînes de la méchanceté, Dénoue les liens de la servitude, Renvoie libres les opprimés, Et que l’on rompe toute espèce de joug ;</a:t>
            </a:r>
          </a:p>
          <a:p>
            <a:pPr marL="0" indent="0">
              <a:lnSpc>
                <a:spcPct val="150000"/>
              </a:lnSpc>
              <a:buNone/>
            </a:pPr>
            <a:r>
              <a:rPr lang="fr-CA" sz="2000" b="1" dirty="0">
                <a:effectLst>
                  <a:outerShdw blurRad="38100" dist="38100" dir="2700000" algn="tl">
                    <a:srgbClr val="000000">
                      <a:alpha val="43137"/>
                    </a:srgbClr>
                  </a:outerShdw>
                </a:effectLst>
                <a:latin typeface="Roboto" panose="02000000000000000000" pitchFamily="2" charset="0"/>
                <a:ea typeface="Roboto" panose="02000000000000000000" pitchFamily="2" charset="0"/>
              </a:rPr>
              <a:t>7  Partage ton pain avec celui qui a faim, Et fais entrer dans ta maison les malheureux sans asile ; Si tu vois un homme nu, couvre-le, Et ne te détourne pas de ton semblable.</a:t>
            </a:r>
          </a:p>
          <a:p>
            <a:pPr marL="0" indent="0">
              <a:lnSpc>
                <a:spcPct val="150000"/>
              </a:lnSpc>
              <a:buNone/>
            </a:pPr>
            <a:r>
              <a:rPr lang="fr-CA" sz="2000" b="1" dirty="0">
                <a:effectLst>
                  <a:outerShdw blurRad="38100" dist="38100" dir="2700000" algn="tl">
                    <a:srgbClr val="000000">
                      <a:alpha val="43137"/>
                    </a:srgbClr>
                  </a:outerShdw>
                </a:effectLst>
                <a:latin typeface="Roboto" panose="02000000000000000000" pitchFamily="2" charset="0"/>
                <a:ea typeface="Roboto" panose="02000000000000000000" pitchFamily="2" charset="0"/>
              </a:rPr>
              <a:t>8 ¶  Alors ta lumière poindra comme l’aurore, Et ta guérison germera promptement ; Ta justice marchera devant toi, Et la gloire de l’</a:t>
            </a:r>
            <a:r>
              <a:rPr lang="fr-CA" sz="2000" b="1" dirty="0" err="1">
                <a:effectLst>
                  <a:outerShdw blurRad="38100" dist="38100" dir="2700000" algn="tl">
                    <a:srgbClr val="000000">
                      <a:alpha val="43137"/>
                    </a:srgbClr>
                  </a:outerShdw>
                </a:effectLst>
                <a:latin typeface="Roboto" panose="02000000000000000000" pitchFamily="2" charset="0"/>
                <a:ea typeface="Roboto" panose="02000000000000000000" pitchFamily="2" charset="0"/>
              </a:rPr>
              <a:t>Eternel</a:t>
            </a:r>
            <a:r>
              <a:rPr lang="fr-CA" sz="2000" b="1" dirty="0">
                <a:effectLst>
                  <a:outerShdw blurRad="38100" dist="38100" dir="2700000" algn="tl">
                    <a:srgbClr val="000000">
                      <a:alpha val="43137"/>
                    </a:srgbClr>
                  </a:outerShdw>
                </a:effectLst>
                <a:latin typeface="Roboto" panose="02000000000000000000" pitchFamily="2" charset="0"/>
                <a:ea typeface="Roboto" panose="02000000000000000000" pitchFamily="2" charset="0"/>
              </a:rPr>
              <a:t> t’accompagnera.</a:t>
            </a:r>
            <a:r>
              <a:rPr lang="fr-CA" sz="2000" b="1" dirty="0">
                <a:solidFill>
                  <a:srgbClr val="C00000"/>
                </a:solidFill>
                <a:effectLst>
                  <a:outerShdw blurRad="38100" dist="38100" dir="2700000" algn="tl">
                    <a:srgbClr val="000000">
                      <a:alpha val="43137"/>
                    </a:srgbClr>
                  </a:outerShdw>
                </a:effectLst>
                <a:latin typeface="Roboto" panose="02000000000000000000" pitchFamily="2" charset="0"/>
                <a:ea typeface="Roboto" panose="02000000000000000000" pitchFamily="2" charset="0"/>
              </a:rPr>
              <a:t> » </a:t>
            </a:r>
            <a:r>
              <a:rPr lang="fr-CA" sz="2000" dirty="0">
                <a:effectLst>
                  <a:outerShdw blurRad="38100" dist="38100" dir="2700000" algn="tl">
                    <a:srgbClr val="000000">
                      <a:alpha val="43137"/>
                    </a:srgbClr>
                  </a:outerShdw>
                </a:effectLst>
                <a:ea typeface="Roboto" panose="02000000000000000000" pitchFamily="2" charset="0"/>
              </a:rPr>
              <a:t>(E</a:t>
            </a:r>
            <a:r>
              <a:rPr lang="fr-CA" sz="2000" dirty="0">
                <a:effectLst>
                  <a:outerShdw blurRad="38100" dist="38100" dir="2700000" algn="tl">
                    <a:srgbClr val="000000">
                      <a:alpha val="43137"/>
                    </a:srgbClr>
                  </a:outerShdw>
                </a:effectLst>
                <a:latin typeface="Roboto" panose="02000000000000000000" pitchFamily="2" charset="0"/>
                <a:ea typeface="Roboto" panose="02000000000000000000" pitchFamily="2" charset="0"/>
              </a:rPr>
              <a:t>saïe 58: 3-8)</a:t>
            </a:r>
          </a:p>
          <a:p>
            <a:pPr marL="914400" lvl="2" indent="0" algn="just">
              <a:buNone/>
            </a:pPr>
            <a:endParaRPr lang="fr-CA" b="1" dirty="0">
              <a:effectLst>
                <a:outerShdw blurRad="38100" dist="38100" dir="2700000" algn="tl">
                  <a:srgbClr val="000000">
                    <a:alpha val="43137"/>
                  </a:srgbClr>
                </a:outerShdw>
              </a:effectLst>
              <a:latin typeface="Roboto" panose="02000000000000000000" pitchFamily="2" charset="0"/>
              <a:ea typeface="Roboto" panose="02000000000000000000" pitchFamily="2" charset="0"/>
            </a:endParaRPr>
          </a:p>
          <a:p>
            <a:pPr marL="0" indent="0">
              <a:buNone/>
            </a:pPr>
            <a:endParaRPr lang="fr-CA" dirty="0"/>
          </a:p>
          <a:p>
            <a:pPr marL="3657600" lvl="8" indent="0">
              <a:buNone/>
            </a:pPr>
            <a:r>
              <a:rPr lang="fr-CA" b="1" dirty="0">
                <a:effectLst>
                  <a:outerShdw blurRad="38100" dist="38100" dir="2700000" algn="tl">
                    <a:srgbClr val="000000">
                      <a:alpha val="43137"/>
                    </a:srgbClr>
                  </a:outerShdw>
                </a:effectLst>
                <a:ea typeface="Roboto" panose="02000000000000000000" pitchFamily="2" charset="0"/>
              </a:rPr>
              <a:t>				</a:t>
            </a:r>
          </a:p>
          <a:p>
            <a:pPr marL="3657600" lvl="8" indent="0">
              <a:buNone/>
            </a:pPr>
            <a:r>
              <a:rPr lang="fr-CA" b="1" dirty="0">
                <a:effectLst>
                  <a:outerShdw blurRad="38100" dist="38100" dir="2700000" algn="tl">
                    <a:srgbClr val="000000">
                      <a:alpha val="43137"/>
                    </a:srgbClr>
                  </a:outerShdw>
                </a:effectLst>
                <a:ea typeface="Roboto" panose="02000000000000000000" pitchFamily="2" charset="0"/>
              </a:rPr>
              <a:t>					LIRE E</a:t>
            </a:r>
            <a:r>
              <a:rPr lang="fr-CA" b="1" dirty="0">
                <a:effectLst>
                  <a:outerShdw blurRad="38100" dist="38100" dir="2700000" algn="tl">
                    <a:srgbClr val="000000">
                      <a:alpha val="43137"/>
                    </a:srgbClr>
                  </a:outerShdw>
                </a:effectLst>
                <a:latin typeface="Roboto" panose="02000000000000000000" pitchFamily="2" charset="0"/>
                <a:ea typeface="Roboto" panose="02000000000000000000" pitchFamily="2" charset="0"/>
              </a:rPr>
              <a:t>saïe 58 :1-12</a:t>
            </a:r>
          </a:p>
          <a:p>
            <a:pPr marL="0" indent="0">
              <a:buNone/>
            </a:pPr>
            <a:endParaRPr lang="fr-CA" dirty="0"/>
          </a:p>
        </p:txBody>
      </p:sp>
    </p:spTree>
    <p:extLst>
      <p:ext uri="{BB962C8B-B14F-4D97-AF65-F5344CB8AC3E}">
        <p14:creationId xmlns:p14="http://schemas.microsoft.com/office/powerpoint/2010/main" val="13394093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4130F16-7A82-4249-8C75-438CA98A59B8}"/>
              </a:ext>
            </a:extLst>
          </p:cNvPr>
          <p:cNvSpPr>
            <a:spLocks noGrp="1"/>
          </p:cNvSpPr>
          <p:nvPr>
            <p:ph type="title"/>
            <p:custDataLst>
              <p:tags r:id="rId1"/>
            </p:custDataLst>
          </p:nvPr>
        </p:nvSpPr>
        <p:spPr/>
        <p:txBody>
          <a:bodyPr>
            <a:normAutofit/>
          </a:bodyPr>
          <a:lstStyle/>
          <a:p>
            <a:pPr algn="ctr"/>
            <a:r>
              <a:rPr kumimoji="0" lang="fr-CA" sz="4000" b="1" i="0" u="none" strike="noStrike" kern="1200" cap="none" spc="0" normalizeH="0" baseline="0" noProof="0" dirty="0">
                <a:ln>
                  <a:noFill/>
                </a:ln>
                <a:solidFill>
                  <a:schemeClr val="accent1">
                    <a:lumMod val="75000"/>
                  </a:schemeClr>
                </a:solidFill>
                <a:effectLst/>
                <a:uLnTx/>
                <a:uFillTx/>
                <a:latin typeface="Roboto" panose="02000000000000000000" pitchFamily="2" charset="0"/>
                <a:ea typeface="Roboto" panose="02000000000000000000" pitchFamily="2" charset="0"/>
                <a:cs typeface="Times New Roman" panose="02020603050405020304" pitchFamily="18" charset="0"/>
              </a:rPr>
              <a:t>Exerçons la piété sans hypocrisie</a:t>
            </a:r>
            <a:endParaRPr lang="fr-CA" sz="4000" dirty="0">
              <a:solidFill>
                <a:schemeClr val="accent1">
                  <a:lumMod val="75000"/>
                </a:schemeClr>
              </a:solidFill>
              <a:latin typeface="Roboto" panose="02000000000000000000" pitchFamily="2" charset="0"/>
              <a:ea typeface="Roboto" panose="02000000000000000000" pitchFamily="2" charset="0"/>
            </a:endParaRPr>
          </a:p>
        </p:txBody>
      </p:sp>
      <p:sp>
        <p:nvSpPr>
          <p:cNvPr id="3" name="Espace réservé du contenu 2">
            <a:extLst>
              <a:ext uri="{FF2B5EF4-FFF2-40B4-BE49-F238E27FC236}">
                <a16:creationId xmlns:a16="http://schemas.microsoft.com/office/drawing/2014/main" id="{E6ACB0FF-D362-4D10-A76B-A0BB6DEA6340}"/>
              </a:ext>
            </a:extLst>
          </p:cNvPr>
          <p:cNvSpPr>
            <a:spLocks noGrp="1"/>
          </p:cNvSpPr>
          <p:nvPr>
            <p:ph idx="1"/>
            <p:custDataLst>
              <p:tags r:id="rId2"/>
            </p:custDataLst>
          </p:nvPr>
        </p:nvSpPr>
        <p:spPr/>
        <p:txBody>
          <a:bodyPr/>
          <a:lstStyle/>
          <a:p>
            <a:pPr marL="0" indent="0">
              <a:buNone/>
            </a:pPr>
            <a:r>
              <a:rPr lang="fr-CA" b="1" dirty="0">
                <a:solidFill>
                  <a:srgbClr val="C00000"/>
                </a:solidFill>
                <a:ea typeface="Roboto" panose="02000000000000000000" pitchFamily="2" charset="0"/>
              </a:rPr>
              <a:t>I</a:t>
            </a:r>
            <a:r>
              <a:rPr lang="fr-CA" b="1" dirty="0">
                <a:solidFill>
                  <a:srgbClr val="C00000"/>
                </a:solidFill>
                <a:latin typeface="Roboto" panose="02000000000000000000" pitchFamily="2" charset="0"/>
                <a:ea typeface="Roboto" panose="02000000000000000000" pitchFamily="2" charset="0"/>
              </a:rPr>
              <a:t>. Qu’est-ce qu’un jeûne ?</a:t>
            </a:r>
          </a:p>
          <a:p>
            <a:pPr>
              <a:buFont typeface="Wingdings" panose="05000000000000000000" pitchFamily="2" charset="2"/>
              <a:buChar char="§"/>
            </a:pPr>
            <a:r>
              <a:rPr lang="fr-CA" dirty="0">
                <a:solidFill>
                  <a:srgbClr val="000000"/>
                </a:solidFill>
                <a:ea typeface="Calibri" panose="020F0502020204030204" pitchFamily="34" charset="0"/>
                <a:cs typeface="Segoe UI" panose="020B0502040204020203" pitchFamily="34" charset="0"/>
              </a:rPr>
              <a:t>L’a</a:t>
            </a:r>
            <a:r>
              <a:rPr lang="fr-CA" dirty="0">
                <a:solidFill>
                  <a:srgbClr val="000000"/>
                </a:solidFill>
                <a:effectLst/>
                <a:latin typeface="Roboto" panose="02000000000000000000" pitchFamily="2" charset="0"/>
                <a:ea typeface="Calibri" panose="020F0502020204030204" pitchFamily="34" charset="0"/>
                <a:cs typeface="Segoe UI" panose="020B0502040204020203" pitchFamily="34" charset="0"/>
              </a:rPr>
              <a:t>bstention totale ou partielle de nourriture pendant une période déterminée.</a:t>
            </a:r>
            <a:r>
              <a:rPr lang="fr-CA" dirty="0">
                <a:solidFill>
                  <a:srgbClr val="000000"/>
                </a:solidFill>
                <a:latin typeface="Calibri" panose="020F0502020204030204" pitchFamily="34" charset="0"/>
                <a:ea typeface="Calibri" panose="020F0502020204030204" pitchFamily="34" charset="0"/>
                <a:cs typeface="Times New Roman" panose="02020603050405020304" pitchFamily="18" charset="0"/>
              </a:rPr>
              <a:t>  </a:t>
            </a:r>
            <a:r>
              <a:rPr lang="fr-CA" sz="1800" dirty="0">
                <a:solidFill>
                  <a:srgbClr val="000000"/>
                </a:solidFill>
                <a:latin typeface="Calibri" panose="020F0502020204030204" pitchFamily="34" charset="0"/>
                <a:ea typeface="Calibri" panose="020F0502020204030204" pitchFamily="34" charset="0"/>
                <a:cs typeface="Times New Roman" panose="02020603050405020304" pitchFamily="18" charset="0"/>
              </a:rPr>
              <a:t>(</a:t>
            </a:r>
            <a:r>
              <a:rPr lang="fr-CA" dirty="0">
                <a:solidFill>
                  <a:srgbClr val="000000"/>
                </a:solidFill>
                <a:latin typeface="Calibri" panose="020F0502020204030204" pitchFamily="34" charset="0"/>
                <a:ea typeface="Calibri" panose="020F0502020204030204" pitchFamily="34" charset="0"/>
                <a:cs typeface="Times New Roman" panose="02020603050405020304" pitchFamily="18" charset="0"/>
              </a:rPr>
              <a:t>s</a:t>
            </a:r>
            <a:r>
              <a:rPr lang="fr-CA" sz="1800" dirty="0">
                <a:solidFill>
                  <a:srgbClr val="000000"/>
                </a:solidFill>
                <a:effectLst/>
                <a:latin typeface="Roboto" panose="02000000000000000000" pitchFamily="2" charset="0"/>
                <a:ea typeface="Calibri" panose="020F0502020204030204" pitchFamily="34" charset="0"/>
                <a:cs typeface="Segoe UI" panose="020B0502040204020203" pitchFamily="34" charset="0"/>
              </a:rPr>
              <a:t>elon </a:t>
            </a:r>
            <a:r>
              <a:rPr lang="fr-CA" sz="1800" dirty="0" err="1">
                <a:solidFill>
                  <a:srgbClr val="000000"/>
                </a:solidFill>
                <a:effectLst/>
                <a:latin typeface="Roboto" panose="02000000000000000000" pitchFamily="2" charset="0"/>
                <a:ea typeface="Calibri" panose="020F0502020204030204" pitchFamily="34" charset="0"/>
                <a:cs typeface="Segoe UI" panose="020B0502040204020203" pitchFamily="34" charset="0"/>
              </a:rPr>
              <a:t>anti-dote</a:t>
            </a:r>
            <a:r>
              <a:rPr lang="fr-CA" sz="1800" dirty="0">
                <a:solidFill>
                  <a:srgbClr val="000000"/>
                </a:solidFill>
                <a:effectLst/>
                <a:latin typeface="Roboto" panose="02000000000000000000" pitchFamily="2" charset="0"/>
                <a:ea typeface="Calibri" panose="020F0502020204030204" pitchFamily="34" charset="0"/>
                <a:cs typeface="Segoe UI" panose="020B0502040204020203" pitchFamily="34" charset="0"/>
              </a:rPr>
              <a:t>)</a:t>
            </a:r>
            <a:endParaRPr lang="fr-CA" b="0" i="0" dirty="0">
              <a:solidFill>
                <a:srgbClr val="000000"/>
              </a:solidFill>
              <a:effectLst/>
              <a:latin typeface="Roboto" panose="02000000000000000000" pitchFamily="2" charset="0"/>
            </a:endParaRPr>
          </a:p>
          <a:p>
            <a:pPr>
              <a:buFont typeface="Wingdings" panose="05000000000000000000" pitchFamily="2" charset="2"/>
              <a:buChar char="§"/>
            </a:pPr>
            <a:r>
              <a:rPr lang="fr-CA" dirty="0">
                <a:solidFill>
                  <a:srgbClr val="000000"/>
                </a:solidFill>
              </a:rPr>
              <a:t>L</a:t>
            </a:r>
            <a:r>
              <a:rPr lang="fr-CA" b="0" i="0" dirty="0">
                <a:solidFill>
                  <a:srgbClr val="000000"/>
                </a:solidFill>
                <a:effectLst/>
                <a:latin typeface="Roboto" panose="02000000000000000000" pitchFamily="2" charset="0"/>
              </a:rPr>
              <a:t>’abstinence volontaire de nourriture d'un chrétien à des fins spirituelles. </a:t>
            </a:r>
            <a:r>
              <a:rPr lang="fr-CA" sz="1800" b="0" i="0" dirty="0">
                <a:solidFill>
                  <a:srgbClr val="000000"/>
                </a:solidFill>
                <a:effectLst/>
                <a:latin typeface="Roboto" panose="02000000000000000000" pitchFamily="2" charset="0"/>
              </a:rPr>
              <a:t>(selon le dict biblique)</a:t>
            </a:r>
          </a:p>
          <a:p>
            <a:pPr marL="0" indent="0">
              <a:buNone/>
            </a:pPr>
            <a:r>
              <a:rPr lang="fr-CA" dirty="0">
                <a:solidFill>
                  <a:srgbClr val="000000"/>
                </a:solidFill>
                <a:effectLst>
                  <a:outerShdw blurRad="38100" dist="38100" dir="2700000" algn="tl">
                    <a:srgbClr val="000000">
                      <a:alpha val="43137"/>
                    </a:srgbClr>
                  </a:outerShdw>
                </a:effectLst>
                <a:latin typeface="Roboto" panose="02000000000000000000" pitchFamily="2" charset="0"/>
                <a:ea typeface="Calibri" panose="020F0502020204030204" pitchFamily="34" charset="0"/>
                <a:cs typeface="Segoe UI" panose="020B0502040204020203" pitchFamily="34" charset="0"/>
              </a:rPr>
              <a:t>Jeûne</a:t>
            </a:r>
            <a:r>
              <a:rPr lang="fr-CA" dirty="0">
                <a:solidFill>
                  <a:srgbClr val="000000"/>
                </a:solidFill>
                <a:effectLst/>
                <a:latin typeface="Roboto" panose="02000000000000000000" pitchFamily="2" charset="0"/>
                <a:ea typeface="Calibri" panose="020F0502020204030204" pitchFamily="34" charset="0"/>
                <a:cs typeface="Segoe UI" panose="020B0502040204020203" pitchFamily="34" charset="0"/>
              </a:rPr>
              <a:t> = </a:t>
            </a:r>
            <a:r>
              <a:rPr lang="fr-CA" u="sng" dirty="0">
                <a:solidFill>
                  <a:srgbClr val="000000"/>
                </a:solidFill>
                <a:effectLst>
                  <a:outerShdw blurRad="38100" dist="38100" dir="2700000" algn="tl">
                    <a:srgbClr val="000000">
                      <a:alpha val="43137"/>
                    </a:srgbClr>
                  </a:outerShdw>
                </a:effectLst>
                <a:latin typeface="Roboto" panose="02000000000000000000" pitchFamily="2" charset="0"/>
                <a:ea typeface="Calibri" panose="020F0502020204030204" pitchFamily="34" charset="0"/>
                <a:cs typeface="Segoe UI" panose="020B0502040204020203" pitchFamily="34" charset="0"/>
              </a:rPr>
              <a:t>carême</a:t>
            </a:r>
            <a:r>
              <a:rPr lang="fr-CA" dirty="0">
                <a:solidFill>
                  <a:srgbClr val="000000"/>
                </a:solidFill>
                <a:effectLst/>
                <a:latin typeface="Roboto" panose="02000000000000000000" pitchFamily="2" charset="0"/>
                <a:ea typeface="Calibri" panose="020F0502020204030204" pitchFamily="34" charset="0"/>
                <a:cs typeface="Segoe UI" panose="020B0502040204020203" pitchFamily="34" charset="0"/>
              </a:rPr>
              <a:t> pour le </a:t>
            </a:r>
            <a:r>
              <a:rPr lang="fr-CA" dirty="0">
                <a:solidFill>
                  <a:srgbClr val="000000"/>
                </a:solidFill>
                <a:ea typeface="Calibri" panose="020F0502020204030204" pitchFamily="34" charset="0"/>
                <a:cs typeface="Segoe UI" panose="020B0502040204020203" pitchFamily="34" charset="0"/>
              </a:rPr>
              <a:t>catholique, </a:t>
            </a:r>
            <a:r>
              <a:rPr lang="fr-CA" u="sng" dirty="0">
                <a:solidFill>
                  <a:srgbClr val="000000"/>
                </a:solidFill>
                <a:effectLst>
                  <a:outerShdw blurRad="38100" dist="38100" dir="2700000" algn="tl">
                    <a:srgbClr val="000000">
                      <a:alpha val="43137"/>
                    </a:srgbClr>
                  </a:outerShdw>
                </a:effectLst>
                <a:ea typeface="Calibri" panose="020F0502020204030204" pitchFamily="34" charset="0"/>
                <a:cs typeface="Segoe UI" panose="020B0502040204020203" pitchFamily="34" charset="0"/>
              </a:rPr>
              <a:t>Ramadan</a:t>
            </a:r>
            <a:r>
              <a:rPr lang="fr-CA" dirty="0">
                <a:solidFill>
                  <a:srgbClr val="000000"/>
                </a:solidFill>
                <a:effectLst>
                  <a:outerShdw blurRad="38100" dist="38100" dir="2700000" algn="tl">
                    <a:srgbClr val="000000">
                      <a:alpha val="43137"/>
                    </a:srgbClr>
                  </a:outerShdw>
                </a:effectLst>
                <a:ea typeface="Calibri" panose="020F0502020204030204" pitchFamily="34" charset="0"/>
                <a:cs typeface="Segoe UI" panose="020B0502040204020203" pitchFamily="34" charset="0"/>
              </a:rPr>
              <a:t> </a:t>
            </a:r>
            <a:r>
              <a:rPr lang="fr-CA" dirty="0">
                <a:solidFill>
                  <a:srgbClr val="000000"/>
                </a:solidFill>
                <a:ea typeface="Calibri" panose="020F0502020204030204" pitchFamily="34" charset="0"/>
                <a:cs typeface="Segoe UI" panose="020B0502040204020203" pitchFamily="34" charset="0"/>
              </a:rPr>
              <a:t>pour le musulman.</a:t>
            </a:r>
          </a:p>
          <a:p>
            <a:pPr marL="0" indent="0">
              <a:buNone/>
            </a:pPr>
            <a:r>
              <a:rPr lang="fr-CA" dirty="0">
                <a:solidFill>
                  <a:srgbClr val="000000"/>
                </a:solidFill>
                <a:effectLst/>
                <a:latin typeface="Roboto" panose="02000000000000000000" pitchFamily="2" charset="0"/>
                <a:ea typeface="Calibri" panose="020F0502020204030204" pitchFamily="34" charset="0"/>
                <a:cs typeface="Segoe UI" panose="020B0502040204020203" pitchFamily="34" charset="0"/>
              </a:rPr>
              <a:t>  </a:t>
            </a:r>
          </a:p>
          <a:p>
            <a:pPr marL="0" indent="0">
              <a:buNone/>
            </a:pPr>
            <a:endParaRPr lang="fr-CA" dirty="0"/>
          </a:p>
        </p:txBody>
      </p:sp>
    </p:spTree>
    <p:extLst>
      <p:ext uri="{BB962C8B-B14F-4D97-AF65-F5344CB8AC3E}">
        <p14:creationId xmlns:p14="http://schemas.microsoft.com/office/powerpoint/2010/main" val="21276255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8E01B2D-993F-43D2-AD6D-EFD52585A583}"/>
              </a:ext>
            </a:extLst>
          </p:cNvPr>
          <p:cNvSpPr>
            <a:spLocks noGrp="1"/>
          </p:cNvSpPr>
          <p:nvPr>
            <p:ph type="title"/>
            <p:custDataLst>
              <p:tags r:id="rId1"/>
            </p:custDataLst>
          </p:nvPr>
        </p:nvSpPr>
        <p:spPr/>
        <p:txBody>
          <a:bodyPr>
            <a:normAutofit/>
          </a:bodyPr>
          <a:lstStyle/>
          <a:p>
            <a:pPr algn="ctr"/>
            <a:r>
              <a:rPr kumimoji="0" lang="fr-CA" sz="4000" b="1" i="0" u="none" strike="noStrike" kern="1200" cap="none" spc="0" normalizeH="0" baseline="0" noProof="0" dirty="0">
                <a:ln>
                  <a:noFill/>
                </a:ln>
                <a:solidFill>
                  <a:schemeClr val="accent1">
                    <a:lumMod val="75000"/>
                  </a:schemeClr>
                </a:solidFill>
                <a:effectLst/>
                <a:uLnTx/>
                <a:uFillTx/>
                <a:latin typeface="Roboto" panose="02000000000000000000" pitchFamily="2" charset="0"/>
                <a:ea typeface="Roboto" panose="02000000000000000000" pitchFamily="2" charset="0"/>
                <a:cs typeface="Times New Roman" panose="02020603050405020304" pitchFamily="18" charset="0"/>
              </a:rPr>
              <a:t>Exerçons la piété sans hypocrisie</a:t>
            </a:r>
            <a:endParaRPr lang="fr-CA" sz="4000" dirty="0">
              <a:solidFill>
                <a:schemeClr val="accent1">
                  <a:lumMod val="75000"/>
                </a:schemeClr>
              </a:solidFill>
            </a:endParaRPr>
          </a:p>
        </p:txBody>
      </p:sp>
      <p:sp>
        <p:nvSpPr>
          <p:cNvPr id="3" name="Espace réservé du contenu 2">
            <a:extLst>
              <a:ext uri="{FF2B5EF4-FFF2-40B4-BE49-F238E27FC236}">
                <a16:creationId xmlns:a16="http://schemas.microsoft.com/office/drawing/2014/main" id="{1C170378-C0E6-4438-A92A-3E08AB6BCBA7}"/>
              </a:ext>
            </a:extLst>
          </p:cNvPr>
          <p:cNvSpPr>
            <a:spLocks noGrp="1"/>
          </p:cNvSpPr>
          <p:nvPr>
            <p:ph idx="1"/>
            <p:custDataLst>
              <p:tags r:id="rId2"/>
            </p:custDataLst>
          </p:nvPr>
        </p:nvSpPr>
        <p:spPr/>
        <p:txBody>
          <a:bodyPr/>
          <a:lstStyle/>
          <a:p>
            <a:pPr>
              <a:lnSpc>
                <a:spcPct val="107000"/>
              </a:lnSpc>
              <a:spcAft>
                <a:spcPts val="800"/>
              </a:spcAft>
              <a:buFont typeface="Wingdings" panose="05000000000000000000" pitchFamily="2" charset="2"/>
              <a:buChar char="§"/>
            </a:pPr>
            <a:r>
              <a:rPr lang="fr-CA" dirty="0">
                <a:effectLst/>
                <a:latin typeface="Roboto" panose="02000000000000000000" pitchFamily="2" charset="0"/>
                <a:ea typeface="Calibri" panose="020F0502020204030204" pitchFamily="34" charset="0"/>
                <a:cs typeface="Times New Roman" panose="02020603050405020304" pitchFamily="18" charset="0"/>
              </a:rPr>
              <a:t>Jeûner, c’est forcer le corps à puiser dans ses réserves pour provoquer ce qu’on appelle l’autolyse, un fonctionnement naturel de survie qui permet</a:t>
            </a:r>
            <a:r>
              <a:rPr lang="fr-CA" dirty="0">
                <a:latin typeface="Calibri" panose="020F0502020204030204" pitchFamily="34" charset="0"/>
                <a:ea typeface="Calibri" panose="020F0502020204030204" pitchFamily="34" charset="0"/>
                <a:cs typeface="Times New Roman" panose="02020603050405020304" pitchFamily="18" charset="0"/>
              </a:rPr>
              <a:t> </a:t>
            </a:r>
            <a:r>
              <a:rPr lang="fr-CA" dirty="0">
                <a:effectLst/>
                <a:latin typeface="Roboto" panose="02000000000000000000" pitchFamily="2" charset="0"/>
                <a:ea typeface="Calibri" panose="020F0502020204030204" pitchFamily="34" charset="0"/>
                <a:cs typeface="Times New Roman" panose="02020603050405020304" pitchFamily="18" charset="0"/>
              </a:rPr>
              <a:t>(s’il est réalisé pendant une durée limitée et sous certaines conditions) de </a:t>
            </a:r>
            <a:r>
              <a:rPr lang="fr-CA" b="1" dirty="0">
                <a:effectLst/>
                <a:latin typeface="Roboto" panose="02000000000000000000" pitchFamily="2" charset="0"/>
                <a:ea typeface="Calibri" panose="020F0502020204030204" pitchFamily="34" charset="0"/>
                <a:cs typeface="Times New Roman" panose="02020603050405020304" pitchFamily="18" charset="0"/>
              </a:rPr>
              <a:t>régénérer l’organisme</a:t>
            </a:r>
            <a:r>
              <a:rPr lang="fr-CA" dirty="0">
                <a:effectLst/>
                <a:latin typeface="Roboto" panose="02000000000000000000" pitchFamily="2" charset="0"/>
                <a:ea typeface="Calibri" panose="020F0502020204030204" pitchFamily="34" charset="0"/>
                <a:cs typeface="Times New Roman" panose="02020603050405020304" pitchFamily="18" charset="0"/>
              </a:rPr>
              <a:t> plus rapidement que d’habitude.</a:t>
            </a:r>
            <a:r>
              <a:rPr lang="fr-CA" dirty="0">
                <a:ea typeface="Calibri" panose="020F0502020204030204" pitchFamily="34" charset="0"/>
                <a:cs typeface="Times New Roman" panose="02020603050405020304" pitchFamily="18" charset="0"/>
              </a:rPr>
              <a:t> </a:t>
            </a:r>
            <a:r>
              <a:rPr lang="fr-CA" sz="2000" dirty="0">
                <a:ea typeface="Calibri" panose="020F0502020204030204" pitchFamily="34" charset="0"/>
                <a:cs typeface="Times New Roman" panose="02020603050405020304" pitchFamily="18" charset="0"/>
              </a:rPr>
              <a:t>(selon les diététiciens )</a:t>
            </a:r>
            <a:r>
              <a:rPr lang="fr-CA" sz="2000" u="sng" dirty="0">
                <a:ea typeface="Calibri" panose="020F0502020204030204" pitchFamily="34" charset="0"/>
                <a:cs typeface="Times New Roman" panose="02020603050405020304" pitchFamily="18" charset="0"/>
              </a:rPr>
              <a:t> </a:t>
            </a:r>
            <a:endParaRPr lang="fr-CA"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fr-CA" dirty="0"/>
          </a:p>
        </p:txBody>
      </p:sp>
    </p:spTree>
    <p:extLst>
      <p:ext uri="{BB962C8B-B14F-4D97-AF65-F5344CB8AC3E}">
        <p14:creationId xmlns:p14="http://schemas.microsoft.com/office/powerpoint/2010/main" val="1008114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2FB2374-6431-474D-90F0-C3F9F13A0FC7}"/>
              </a:ext>
            </a:extLst>
          </p:cNvPr>
          <p:cNvSpPr>
            <a:spLocks noGrp="1"/>
          </p:cNvSpPr>
          <p:nvPr>
            <p:ph type="title"/>
            <p:custDataLst>
              <p:tags r:id="rId1"/>
            </p:custDataLst>
          </p:nvPr>
        </p:nvSpPr>
        <p:spPr/>
        <p:txBody>
          <a:bodyPr/>
          <a:lstStyle/>
          <a:p>
            <a:pPr algn="ctr"/>
            <a:r>
              <a:rPr kumimoji="0" lang="fr-CA" sz="4400" b="1" i="0" u="none" strike="noStrike" kern="1200" cap="none" spc="0" normalizeH="0" baseline="0" noProof="0" dirty="0">
                <a:ln>
                  <a:noFill/>
                </a:ln>
                <a:solidFill>
                  <a:schemeClr val="accent1">
                    <a:lumMod val="75000"/>
                  </a:schemeClr>
                </a:solidFill>
                <a:effectLst/>
                <a:uLnTx/>
                <a:uFillTx/>
                <a:latin typeface="Roboto" panose="02000000000000000000" pitchFamily="2" charset="0"/>
                <a:ea typeface="Roboto" panose="02000000000000000000" pitchFamily="2" charset="0"/>
                <a:cs typeface="Times New Roman" panose="02020603050405020304" pitchFamily="18" charset="0"/>
              </a:rPr>
              <a:t>Exerçons la piété sans hypocrisie</a:t>
            </a:r>
            <a:endParaRPr lang="fr-CA" dirty="0">
              <a:solidFill>
                <a:schemeClr val="accent1">
                  <a:lumMod val="75000"/>
                </a:schemeClr>
              </a:solidFill>
            </a:endParaRPr>
          </a:p>
        </p:txBody>
      </p:sp>
      <p:sp>
        <p:nvSpPr>
          <p:cNvPr id="3" name="Espace réservé du contenu 2">
            <a:extLst>
              <a:ext uri="{FF2B5EF4-FFF2-40B4-BE49-F238E27FC236}">
                <a16:creationId xmlns:a16="http://schemas.microsoft.com/office/drawing/2014/main" id="{C5B61251-58A1-4C1E-A628-1B66FC2C1A40}"/>
              </a:ext>
            </a:extLst>
          </p:cNvPr>
          <p:cNvSpPr>
            <a:spLocks noGrp="1"/>
          </p:cNvSpPr>
          <p:nvPr>
            <p:ph idx="1"/>
            <p:custDataLst>
              <p:tags r:id="rId2"/>
            </p:custDataLst>
          </p:nvPr>
        </p:nvSpPr>
        <p:spPr/>
        <p:txBody>
          <a:bodyPr>
            <a:normAutofit/>
          </a:bodyPr>
          <a:lstStyle/>
          <a:p>
            <a:pPr marL="0" indent="0">
              <a:buNone/>
            </a:pPr>
            <a:r>
              <a:rPr lang="fr-CA" b="1" dirty="0">
                <a:solidFill>
                  <a:srgbClr val="C00000"/>
                </a:solidFill>
                <a:effectLst/>
                <a:latin typeface="Roboto" panose="02000000000000000000" pitchFamily="2" charset="0"/>
                <a:ea typeface="Calibri" panose="020F0502020204030204" pitchFamily="34" charset="0"/>
                <a:cs typeface="Times New Roman" panose="02020603050405020304" pitchFamily="18" charset="0"/>
              </a:rPr>
              <a:t>II.  Pourquoi jeûner ?</a:t>
            </a:r>
            <a:endParaRPr lang="fr-CA" dirty="0">
              <a:effectLst/>
              <a:latin typeface="Calibri" panose="020F0502020204030204" pitchFamily="34" charset="0"/>
              <a:ea typeface="Calibri" panose="020F0502020204030204" pitchFamily="34" charset="0"/>
              <a:cs typeface="Times New Roman" panose="02020603050405020304" pitchFamily="18" charset="0"/>
            </a:endParaRPr>
          </a:p>
          <a:p>
            <a:pPr marL="457200" lvl="1" indent="0">
              <a:lnSpc>
                <a:spcPct val="107000"/>
              </a:lnSpc>
              <a:spcAft>
                <a:spcPts val="800"/>
              </a:spcAft>
              <a:buNone/>
            </a:pPr>
            <a:r>
              <a:rPr lang="fr-CA" sz="2800" u="sng" dirty="0">
                <a:effectLst>
                  <a:outerShdw blurRad="38100" dist="38100" dir="2700000" algn="tl">
                    <a:srgbClr val="000000">
                      <a:alpha val="43137"/>
                    </a:srgbClr>
                  </a:outerShdw>
                </a:effectLst>
                <a:ea typeface="Roboto" panose="02000000000000000000" pitchFamily="2" charset="0"/>
                <a:cs typeface="Times New Roman" panose="02020603050405020304" pitchFamily="18" charset="0"/>
              </a:rPr>
              <a:t>Pour :</a:t>
            </a:r>
          </a:p>
          <a:p>
            <a:pPr lvl="2">
              <a:lnSpc>
                <a:spcPct val="107000"/>
              </a:lnSpc>
              <a:spcAft>
                <a:spcPts val="800"/>
              </a:spcAft>
              <a:buFont typeface="Wingdings" panose="05000000000000000000" pitchFamily="2" charset="2"/>
              <a:buChar char="§"/>
            </a:pPr>
            <a:r>
              <a:rPr lang="fr-CA" sz="2800" dirty="0">
                <a:effectLst>
                  <a:outerShdw blurRad="38100" dist="38100" dir="2700000" algn="tl">
                    <a:srgbClr val="000000">
                      <a:alpha val="43137"/>
                    </a:srgbClr>
                  </a:outerShdw>
                </a:effectLst>
                <a:ea typeface="Roboto" panose="02000000000000000000" pitchFamily="2" charset="0"/>
                <a:cs typeface="Times New Roman" panose="02020603050405020304" pitchFamily="18" charset="0"/>
              </a:rPr>
              <a:t>chercher la face de Dieu </a:t>
            </a:r>
          </a:p>
          <a:p>
            <a:pPr lvl="2">
              <a:lnSpc>
                <a:spcPct val="107000"/>
              </a:lnSpc>
              <a:spcAft>
                <a:spcPts val="800"/>
              </a:spcAft>
              <a:buFont typeface="Wingdings" panose="05000000000000000000" pitchFamily="2" charset="2"/>
              <a:buChar char="§"/>
            </a:pPr>
            <a:r>
              <a:rPr lang="fr-CA" sz="2800" dirty="0">
                <a:effectLst>
                  <a:outerShdw blurRad="38100" dist="38100" dir="2700000" algn="tl">
                    <a:srgbClr val="000000">
                      <a:alpha val="43137"/>
                    </a:srgbClr>
                  </a:outerShdw>
                </a:effectLst>
                <a:ea typeface="Roboto" panose="02000000000000000000" pitchFamily="2" charset="0"/>
                <a:cs typeface="Times New Roman" panose="02020603050405020304" pitchFamily="18" charset="0"/>
              </a:rPr>
              <a:t>connaître la volonté Dieu (</a:t>
            </a:r>
            <a:r>
              <a:rPr lang="fr-CA" sz="2800" dirty="0" err="1">
                <a:effectLst>
                  <a:outerShdw blurRad="38100" dist="38100" dir="2700000" algn="tl">
                    <a:srgbClr val="000000">
                      <a:alpha val="43137"/>
                    </a:srgbClr>
                  </a:outerShdw>
                </a:effectLst>
                <a:ea typeface="Roboto" panose="02000000000000000000" pitchFamily="2" charset="0"/>
                <a:cs typeface="Times New Roman" panose="02020603050405020304" pitchFamily="18" charset="0"/>
              </a:rPr>
              <a:t>Act</a:t>
            </a:r>
            <a:r>
              <a:rPr lang="fr-CA" sz="2800" dirty="0">
                <a:effectLst>
                  <a:outerShdw blurRad="38100" dist="38100" dir="2700000" algn="tl">
                    <a:srgbClr val="000000">
                      <a:alpha val="43137"/>
                    </a:srgbClr>
                  </a:outerShdw>
                </a:effectLst>
                <a:ea typeface="Roboto" panose="02000000000000000000" pitchFamily="2" charset="0"/>
                <a:cs typeface="Times New Roman" panose="02020603050405020304" pitchFamily="18" charset="0"/>
              </a:rPr>
              <a:t> 13:2-3 )</a:t>
            </a:r>
          </a:p>
          <a:p>
            <a:pPr lvl="2">
              <a:lnSpc>
                <a:spcPct val="107000"/>
              </a:lnSpc>
              <a:spcAft>
                <a:spcPts val="800"/>
              </a:spcAft>
              <a:buFont typeface="Wingdings" panose="05000000000000000000" pitchFamily="2" charset="2"/>
              <a:buChar char="§"/>
            </a:pPr>
            <a:r>
              <a:rPr lang="fr-CA" sz="2800" dirty="0">
                <a:effectLst>
                  <a:outerShdw blurRad="38100" dist="38100" dir="2700000" algn="tl">
                    <a:srgbClr val="000000">
                      <a:alpha val="43137"/>
                    </a:srgbClr>
                  </a:outerShdw>
                </a:effectLst>
                <a:ea typeface="Roboto" panose="02000000000000000000" pitchFamily="2" charset="0"/>
                <a:cs typeface="Times New Roman" panose="02020603050405020304" pitchFamily="18" charset="0"/>
              </a:rPr>
              <a:t>s’humilier devant Dieu (Ps 35 :13)</a:t>
            </a:r>
          </a:p>
          <a:p>
            <a:pPr marL="0" indent="0">
              <a:buNone/>
            </a:pPr>
            <a:endParaRPr lang="fr-CA" dirty="0"/>
          </a:p>
        </p:txBody>
      </p:sp>
    </p:spTree>
    <p:extLst>
      <p:ext uri="{BB962C8B-B14F-4D97-AF65-F5344CB8AC3E}">
        <p14:creationId xmlns:p14="http://schemas.microsoft.com/office/powerpoint/2010/main" val="22253273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2FB2374-6431-474D-90F0-C3F9F13A0FC7}"/>
              </a:ext>
            </a:extLst>
          </p:cNvPr>
          <p:cNvSpPr>
            <a:spLocks noGrp="1"/>
          </p:cNvSpPr>
          <p:nvPr>
            <p:ph type="title"/>
            <p:custDataLst>
              <p:tags r:id="rId1"/>
            </p:custDataLst>
          </p:nvPr>
        </p:nvSpPr>
        <p:spPr/>
        <p:txBody>
          <a:bodyPr/>
          <a:lstStyle/>
          <a:p>
            <a:pPr algn="ctr"/>
            <a:r>
              <a:rPr kumimoji="0" lang="fr-CA" sz="4400" b="1" i="0" u="none" strike="noStrike" kern="1200" cap="none" spc="0" normalizeH="0" baseline="0" noProof="0" dirty="0">
                <a:ln>
                  <a:noFill/>
                </a:ln>
                <a:solidFill>
                  <a:schemeClr val="accent1">
                    <a:lumMod val="75000"/>
                  </a:schemeClr>
                </a:solidFill>
                <a:effectLst/>
                <a:uLnTx/>
                <a:uFillTx/>
                <a:latin typeface="Roboto" panose="02000000000000000000" pitchFamily="2" charset="0"/>
                <a:ea typeface="Roboto" panose="02000000000000000000" pitchFamily="2" charset="0"/>
                <a:cs typeface="Times New Roman" panose="02020603050405020304" pitchFamily="18" charset="0"/>
              </a:rPr>
              <a:t>Exerçons la piété sans hypocrisie</a:t>
            </a:r>
            <a:endParaRPr lang="fr-CA" dirty="0">
              <a:solidFill>
                <a:schemeClr val="accent1">
                  <a:lumMod val="75000"/>
                </a:schemeClr>
              </a:solidFill>
            </a:endParaRPr>
          </a:p>
        </p:txBody>
      </p:sp>
      <p:sp>
        <p:nvSpPr>
          <p:cNvPr id="3" name="Espace réservé du contenu 2">
            <a:extLst>
              <a:ext uri="{FF2B5EF4-FFF2-40B4-BE49-F238E27FC236}">
                <a16:creationId xmlns:a16="http://schemas.microsoft.com/office/drawing/2014/main" id="{C5B61251-58A1-4C1E-A628-1B66FC2C1A40}"/>
              </a:ext>
            </a:extLst>
          </p:cNvPr>
          <p:cNvSpPr>
            <a:spLocks noGrp="1"/>
          </p:cNvSpPr>
          <p:nvPr>
            <p:ph idx="1"/>
            <p:custDataLst>
              <p:tags r:id="rId2"/>
            </p:custDataLst>
          </p:nvPr>
        </p:nvSpPr>
        <p:spPr/>
        <p:txBody>
          <a:bodyPr>
            <a:normAutofit/>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fr-CA" sz="2800" b="1" i="0" u="none" strike="noStrike" kern="1200" cap="none" spc="0" normalizeH="0" baseline="0" noProof="0" dirty="0">
                <a:ln>
                  <a:noFill/>
                </a:ln>
                <a:solidFill>
                  <a:srgbClr val="C00000"/>
                </a:solidFill>
                <a:effectLst/>
                <a:uLnTx/>
                <a:uFillTx/>
                <a:latin typeface="Roboto" panose="02000000000000000000" pitchFamily="2" charset="0"/>
                <a:ea typeface="Calibri" panose="020F0502020204030204" pitchFamily="34" charset="0"/>
                <a:cs typeface="Times New Roman" panose="02020603050405020304" pitchFamily="18" charset="0"/>
              </a:rPr>
              <a:t>Pourquoi jeûner ?</a:t>
            </a:r>
            <a:endParaRPr kumimoji="0" lang="fr-CA" sz="2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457200" marR="0" lvl="1" indent="0" algn="l" defTabSz="914400" rtl="0" eaLnBrk="1" fontAlgn="auto" latinLnBrk="0" hangingPunct="1">
              <a:lnSpc>
                <a:spcPct val="107000"/>
              </a:lnSpc>
              <a:spcBef>
                <a:spcPts val="500"/>
              </a:spcBef>
              <a:spcAft>
                <a:spcPts val="800"/>
              </a:spcAft>
              <a:buClrTx/>
              <a:buSzTx/>
              <a:buFont typeface="Arial" panose="020B0604020202020204" pitchFamily="34" charset="0"/>
              <a:buNone/>
              <a:tabLst/>
              <a:defRPr/>
            </a:pPr>
            <a:r>
              <a:rPr kumimoji="0" lang="fr-CA" sz="2800" b="0" i="0"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Roboto" panose="02000000000000000000" pitchFamily="2" charset="0"/>
                <a:ea typeface="Roboto" panose="02000000000000000000" pitchFamily="2" charset="0"/>
                <a:cs typeface="Times New Roman" panose="02020603050405020304" pitchFamily="18" charset="0"/>
              </a:rPr>
              <a:t>Pour :</a:t>
            </a:r>
            <a:endParaRPr lang="fr-CA" dirty="0">
              <a:effectLst>
                <a:outerShdw blurRad="38100" dist="38100" dir="2700000" algn="tl">
                  <a:srgbClr val="000000">
                    <a:alpha val="43137"/>
                  </a:srgbClr>
                </a:outerShdw>
              </a:effectLst>
              <a:ea typeface="Roboto" panose="02000000000000000000" pitchFamily="2" charset="0"/>
              <a:cs typeface="Times New Roman" panose="02020603050405020304" pitchFamily="18" charset="0"/>
            </a:endParaRPr>
          </a:p>
          <a:p>
            <a:pPr lvl="1">
              <a:lnSpc>
                <a:spcPct val="107000"/>
              </a:lnSpc>
              <a:spcAft>
                <a:spcPts val="800"/>
              </a:spcAft>
              <a:buFont typeface="Wingdings" panose="05000000000000000000" pitchFamily="2" charset="2"/>
              <a:buChar char="§"/>
            </a:pPr>
            <a:r>
              <a:rPr lang="fr-CA" dirty="0">
                <a:effectLst>
                  <a:outerShdw blurRad="38100" dist="38100" dir="2700000" algn="tl">
                    <a:srgbClr val="000000">
                      <a:alpha val="43137"/>
                    </a:srgbClr>
                  </a:outerShdw>
                </a:effectLst>
                <a:ea typeface="Roboto" panose="02000000000000000000" pitchFamily="2" charset="0"/>
                <a:cs typeface="Times New Roman" panose="02020603050405020304" pitchFamily="18" charset="0"/>
              </a:rPr>
              <a:t>que notre voix soit entendue en haut (Esaïe 58 : 4)</a:t>
            </a:r>
          </a:p>
          <a:p>
            <a:pPr lvl="1">
              <a:lnSpc>
                <a:spcPct val="107000"/>
              </a:lnSpc>
              <a:spcAft>
                <a:spcPts val="800"/>
              </a:spcAft>
              <a:buFont typeface="Wingdings" panose="05000000000000000000" pitchFamily="2" charset="2"/>
              <a:buChar char="§"/>
            </a:pPr>
            <a:r>
              <a:rPr lang="fr-CA" dirty="0">
                <a:effectLst>
                  <a:outerShdw blurRad="38100" dist="38100" dir="2700000" algn="tl">
                    <a:srgbClr val="000000">
                      <a:alpha val="43137"/>
                    </a:srgbClr>
                  </a:outerShdw>
                </a:effectLst>
                <a:ea typeface="Roboto" panose="02000000000000000000" pitchFamily="2" charset="0"/>
                <a:cs typeface="Times New Roman" panose="02020603050405020304" pitchFamily="18" charset="0"/>
              </a:rPr>
              <a:t>montrer à Dieu nos douleurs, nos souffrances et notre incapacité d’y faire face seul et lui demander son aide. (</a:t>
            </a:r>
            <a:r>
              <a:rPr lang="fr-CA" dirty="0" err="1">
                <a:effectLst>
                  <a:outerShdw blurRad="38100" dist="38100" dir="2700000" algn="tl">
                    <a:srgbClr val="000000">
                      <a:alpha val="43137"/>
                    </a:srgbClr>
                  </a:outerShdw>
                </a:effectLst>
                <a:ea typeface="Roboto" panose="02000000000000000000" pitchFamily="2" charset="0"/>
                <a:cs typeface="Times New Roman" panose="02020603050405020304" pitchFamily="18" charset="0"/>
              </a:rPr>
              <a:t>Néh</a:t>
            </a:r>
            <a:r>
              <a:rPr lang="fr-CA" dirty="0">
                <a:effectLst>
                  <a:outerShdw blurRad="38100" dist="38100" dir="2700000" algn="tl">
                    <a:srgbClr val="000000">
                      <a:alpha val="43137"/>
                    </a:srgbClr>
                  </a:outerShdw>
                </a:effectLst>
                <a:ea typeface="Roboto" panose="02000000000000000000" pitchFamily="2" charset="0"/>
                <a:cs typeface="Times New Roman" panose="02020603050405020304" pitchFamily="18" charset="0"/>
              </a:rPr>
              <a:t> 1 :4, Esther 4 :3) </a:t>
            </a:r>
          </a:p>
          <a:p>
            <a:pPr lvl="1">
              <a:lnSpc>
                <a:spcPct val="107000"/>
              </a:lnSpc>
              <a:spcAft>
                <a:spcPts val="800"/>
              </a:spcAft>
              <a:buFont typeface="Wingdings" panose="05000000000000000000" pitchFamily="2" charset="2"/>
              <a:buChar char="§"/>
            </a:pPr>
            <a:r>
              <a:rPr lang="fr-CA" dirty="0">
                <a:effectLst>
                  <a:outerShdw blurRad="38100" dist="38100" dir="2700000" algn="tl">
                    <a:srgbClr val="000000">
                      <a:alpha val="43137"/>
                    </a:srgbClr>
                  </a:outerShdw>
                </a:effectLst>
                <a:ea typeface="Roboto" panose="02000000000000000000" pitchFamily="2" charset="0"/>
                <a:cs typeface="Times New Roman" panose="02020603050405020304" pitchFamily="18" charset="0"/>
              </a:rPr>
              <a:t>demander le pardon des péchés, (</a:t>
            </a:r>
            <a:r>
              <a:rPr lang="fr-CA" b="1" dirty="0" err="1">
                <a:effectLst/>
                <a:latin typeface="Roboto" panose="02000000000000000000" pitchFamily="2" charset="0"/>
                <a:ea typeface="Calibri" panose="020F0502020204030204" pitchFamily="34" charset="0"/>
                <a:cs typeface="Times New Roman" panose="02020603050405020304" pitchFamily="18" charset="0"/>
              </a:rPr>
              <a:t>Lév</a:t>
            </a:r>
            <a:r>
              <a:rPr lang="fr-CA" b="1" dirty="0">
                <a:effectLst/>
                <a:latin typeface="Roboto" panose="02000000000000000000" pitchFamily="2" charset="0"/>
                <a:ea typeface="Calibri" panose="020F0502020204030204" pitchFamily="34" charset="0"/>
                <a:cs typeface="Times New Roman" panose="02020603050405020304" pitchFamily="18" charset="0"/>
              </a:rPr>
              <a:t> 23:27)</a:t>
            </a:r>
            <a:r>
              <a:rPr lang="fr-CA" b="1" dirty="0">
                <a:solidFill>
                  <a:srgbClr val="4472C4"/>
                </a:solidFill>
                <a:effectLst/>
                <a:latin typeface="Roboto" panose="02000000000000000000" pitchFamily="2" charset="0"/>
                <a:ea typeface="Calibri" panose="020F0502020204030204" pitchFamily="34" charset="0"/>
                <a:cs typeface="Times New Roman" panose="02020603050405020304" pitchFamily="18" charset="0"/>
              </a:rPr>
              <a:t> </a:t>
            </a:r>
            <a:endParaRPr lang="fr-CA" sz="1800" dirty="0">
              <a:effectLst/>
              <a:latin typeface="Calibri" panose="020F0502020204030204" pitchFamily="34" charset="0"/>
              <a:ea typeface="Calibri" panose="020F0502020204030204" pitchFamily="34" charset="0"/>
              <a:cs typeface="Times New Roman" panose="02020603050405020304" pitchFamily="18" charset="0"/>
            </a:endParaRPr>
          </a:p>
          <a:p>
            <a:pPr lvl="1">
              <a:lnSpc>
                <a:spcPct val="107000"/>
              </a:lnSpc>
              <a:spcAft>
                <a:spcPts val="800"/>
              </a:spcAft>
              <a:buFont typeface="Wingdings" panose="05000000000000000000" pitchFamily="2" charset="2"/>
              <a:buChar char="§"/>
            </a:pPr>
            <a:endParaRPr lang="fr-CA" dirty="0">
              <a:effectLst>
                <a:outerShdw blurRad="38100" dist="38100" dir="2700000" algn="tl">
                  <a:srgbClr val="000000">
                    <a:alpha val="43137"/>
                  </a:srgbClr>
                </a:outerShdw>
              </a:effectLst>
              <a:ea typeface="Roboto" panose="02000000000000000000" pitchFamily="2" charset="0"/>
              <a:cs typeface="Times New Roman" panose="02020603050405020304" pitchFamily="18" charset="0"/>
            </a:endParaRPr>
          </a:p>
          <a:p>
            <a:pPr marL="0" indent="0">
              <a:buNone/>
            </a:pPr>
            <a:endParaRPr lang="fr-CA" dirty="0"/>
          </a:p>
        </p:txBody>
      </p:sp>
    </p:spTree>
    <p:extLst>
      <p:ext uri="{BB962C8B-B14F-4D97-AF65-F5344CB8AC3E}">
        <p14:creationId xmlns:p14="http://schemas.microsoft.com/office/powerpoint/2010/main" val="2880272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0218D2-D3E6-45B8-A006-13648A72C621}"/>
              </a:ext>
            </a:extLst>
          </p:cNvPr>
          <p:cNvSpPr>
            <a:spLocks noGrp="1"/>
          </p:cNvSpPr>
          <p:nvPr>
            <p:ph type="title"/>
            <p:custDataLst>
              <p:tags r:id="rId1"/>
            </p:custDataLst>
          </p:nvPr>
        </p:nvSpPr>
        <p:spPr/>
        <p:txBody>
          <a:bodyPr>
            <a:normAutofit/>
          </a:bodyPr>
          <a:lstStyle/>
          <a:p>
            <a:pPr algn="ctr"/>
            <a:r>
              <a:rPr kumimoji="0" lang="fr-CA" sz="4000" b="1" i="0" u="none" strike="noStrike" kern="1200" cap="none" spc="0" normalizeH="0" baseline="0" noProof="0" dirty="0">
                <a:ln>
                  <a:noFill/>
                </a:ln>
                <a:solidFill>
                  <a:schemeClr val="accent1">
                    <a:lumMod val="75000"/>
                  </a:schemeClr>
                </a:solidFill>
                <a:effectLst/>
                <a:uLnTx/>
                <a:uFillTx/>
                <a:latin typeface="Roboto" panose="02000000000000000000" pitchFamily="2" charset="0"/>
                <a:ea typeface="Roboto" panose="02000000000000000000" pitchFamily="2" charset="0"/>
                <a:cs typeface="Times New Roman" panose="02020603050405020304" pitchFamily="18" charset="0"/>
              </a:rPr>
              <a:t>Exerçons la piété sans hypocrisie</a:t>
            </a:r>
            <a:endParaRPr lang="fr-CA" sz="4000" b="1" dirty="0">
              <a:solidFill>
                <a:schemeClr val="accent1">
                  <a:lumMod val="75000"/>
                </a:schemeClr>
              </a:solidFill>
            </a:endParaRPr>
          </a:p>
        </p:txBody>
      </p:sp>
      <p:sp>
        <p:nvSpPr>
          <p:cNvPr id="3" name="Espace réservé du contenu 2">
            <a:extLst>
              <a:ext uri="{FF2B5EF4-FFF2-40B4-BE49-F238E27FC236}">
                <a16:creationId xmlns:a16="http://schemas.microsoft.com/office/drawing/2014/main" id="{6C222AFB-33A8-43F4-B767-C00A47B01B95}"/>
              </a:ext>
            </a:extLst>
          </p:cNvPr>
          <p:cNvSpPr>
            <a:spLocks noGrp="1"/>
          </p:cNvSpPr>
          <p:nvPr>
            <p:ph idx="1"/>
            <p:custDataLst>
              <p:tags r:id="rId2"/>
            </p:custDataLst>
          </p:nvPr>
        </p:nvSpPr>
        <p:spPr/>
        <p:txBody>
          <a:bodyPr>
            <a:normAutofit/>
          </a:bodyPr>
          <a:lstStyle/>
          <a:p>
            <a:pPr marL="0" indent="0">
              <a:buNone/>
            </a:pPr>
            <a:r>
              <a:rPr lang="fr-CA" sz="3200" b="1" dirty="0">
                <a:solidFill>
                  <a:schemeClr val="tx2"/>
                </a:solidFill>
              </a:rPr>
              <a:t>             </a:t>
            </a:r>
            <a:r>
              <a:rPr lang="fr-CA" sz="3200" b="1" u="sng" dirty="0">
                <a:solidFill>
                  <a:schemeClr val="tx2"/>
                </a:solidFill>
              </a:rPr>
              <a:t>LE JEÛNE : </a:t>
            </a:r>
          </a:p>
          <a:p>
            <a:pPr marL="457200" lvl="1" indent="0">
              <a:buNone/>
            </a:pPr>
            <a:endParaRPr lang="fr-CA" dirty="0">
              <a:solidFill>
                <a:srgbClr val="00B050"/>
              </a:solidFill>
              <a:effectLst>
                <a:outerShdw blurRad="38100" dist="38100" dir="2700000" algn="tl">
                  <a:srgbClr val="000000">
                    <a:alpha val="43137"/>
                  </a:srgbClr>
                </a:outerShdw>
              </a:effectLst>
              <a:ea typeface="Roboto" panose="02000000000000000000" pitchFamily="2" charset="0"/>
            </a:endParaRPr>
          </a:p>
          <a:p>
            <a:pPr marL="457200" lvl="1" indent="0">
              <a:buNone/>
            </a:pPr>
            <a:r>
              <a:rPr lang="fr-CA" dirty="0">
                <a:solidFill>
                  <a:srgbClr val="00B050"/>
                </a:solidFill>
                <a:effectLst>
                  <a:outerShdw blurRad="38100" dist="38100" dir="2700000" algn="tl">
                    <a:srgbClr val="000000">
                      <a:alpha val="43137"/>
                    </a:srgbClr>
                  </a:outerShdw>
                </a:effectLst>
                <a:ea typeface="Roboto" panose="02000000000000000000" pitchFamily="2" charset="0"/>
              </a:rPr>
              <a:t>« </a:t>
            </a:r>
            <a:r>
              <a:rPr lang="fr-CA" dirty="0">
                <a:solidFill>
                  <a:srgbClr val="00B050"/>
                </a:solidFill>
                <a:effectLst>
                  <a:outerShdw blurRad="38100" dist="38100" dir="2700000" algn="tl">
                    <a:srgbClr val="000000">
                      <a:alpha val="43137"/>
                    </a:srgbClr>
                  </a:outerShdw>
                </a:effectLst>
                <a:latin typeface="Roboto" panose="02000000000000000000" pitchFamily="2" charset="0"/>
                <a:ea typeface="Roboto" panose="02000000000000000000" pitchFamily="2" charset="0"/>
              </a:rPr>
              <a:t>Lorsque vous jeûnez » </a:t>
            </a:r>
            <a:r>
              <a:rPr lang="fr-CA" sz="2000" dirty="0">
                <a:solidFill>
                  <a:srgbClr val="00B050"/>
                </a:solidFill>
                <a:effectLst>
                  <a:outerShdw blurRad="38100" dist="38100" dir="2700000" algn="tl">
                    <a:srgbClr val="000000">
                      <a:alpha val="43137"/>
                    </a:srgbClr>
                  </a:outerShdw>
                </a:effectLst>
                <a:ea typeface="Roboto" panose="02000000000000000000" pitchFamily="2" charset="0"/>
              </a:rPr>
              <a:t>Mat 6:16 </a:t>
            </a:r>
            <a:endParaRPr lang="fr-CA" b="1" dirty="0">
              <a:solidFill>
                <a:srgbClr val="00B050"/>
              </a:solidFill>
            </a:endParaRPr>
          </a:p>
          <a:p>
            <a:pPr marL="457200" lvl="1" indent="0">
              <a:buNone/>
            </a:pPr>
            <a:endParaRPr lang="fr-CA" b="1" dirty="0">
              <a:solidFill>
                <a:srgbClr val="C00000"/>
              </a:solidFill>
            </a:endParaRPr>
          </a:p>
          <a:p>
            <a:pPr marL="457200" lvl="1" indent="0">
              <a:buNone/>
            </a:pPr>
            <a:r>
              <a:rPr lang="fr-CA" b="1" dirty="0">
                <a:solidFill>
                  <a:srgbClr val="C00000"/>
                </a:solidFill>
              </a:rPr>
              <a:t>«</a:t>
            </a:r>
            <a:r>
              <a:rPr lang="fr-CA" b="1" dirty="0"/>
              <a:t> </a:t>
            </a:r>
            <a:r>
              <a:rPr lang="fr-CA" dirty="0"/>
              <a:t>Jésus leur répondit : Les amis de l’époux peuvent-ils jeûner pendant que l’époux est avec eux ? Aussi longtemps qu’ils ont avec eux l’époux, ils ne peuvent jeûner. Les jours viendront où l’époux leur sera enlevé, et alors ils jeûneront en ce jour-là.</a:t>
            </a:r>
            <a:r>
              <a:rPr lang="fr-CA" b="1" dirty="0">
                <a:solidFill>
                  <a:srgbClr val="C00000"/>
                </a:solidFill>
              </a:rPr>
              <a:t>»</a:t>
            </a:r>
            <a:r>
              <a:rPr lang="fr-CA" dirty="0"/>
              <a:t> Marc 2:19-20</a:t>
            </a:r>
          </a:p>
          <a:p>
            <a:pPr marL="0" indent="0">
              <a:buNone/>
            </a:pPr>
            <a:endParaRPr lang="fr-CA" dirty="0"/>
          </a:p>
          <a:p>
            <a:pPr marL="0" indent="0">
              <a:buNone/>
            </a:pPr>
            <a:endParaRPr lang="fr-CA" dirty="0">
              <a:solidFill>
                <a:srgbClr val="C00000"/>
              </a:solidFill>
            </a:endParaRPr>
          </a:p>
        </p:txBody>
      </p:sp>
    </p:spTree>
    <p:extLst>
      <p:ext uri="{BB962C8B-B14F-4D97-AF65-F5344CB8AC3E}">
        <p14:creationId xmlns:p14="http://schemas.microsoft.com/office/powerpoint/2010/main" val="6590904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2FB2374-6431-474D-90F0-C3F9F13A0FC7}"/>
              </a:ext>
            </a:extLst>
          </p:cNvPr>
          <p:cNvSpPr>
            <a:spLocks noGrp="1"/>
          </p:cNvSpPr>
          <p:nvPr>
            <p:ph type="title"/>
            <p:custDataLst>
              <p:tags r:id="rId1"/>
            </p:custDataLst>
          </p:nvPr>
        </p:nvSpPr>
        <p:spPr>
          <a:xfrm>
            <a:off x="838200" y="172935"/>
            <a:ext cx="10515600" cy="1023567"/>
          </a:xfrm>
        </p:spPr>
        <p:txBody>
          <a:bodyPr>
            <a:normAutofit/>
          </a:bodyPr>
          <a:lstStyle/>
          <a:p>
            <a:r>
              <a:rPr kumimoji="0" lang="fr-CA" sz="4000" b="1" i="0" u="none" strike="noStrike" kern="1200" cap="none" spc="0" normalizeH="0" baseline="0" noProof="0" dirty="0">
                <a:ln>
                  <a:noFill/>
                </a:ln>
                <a:solidFill>
                  <a:schemeClr val="accent1">
                    <a:lumMod val="75000"/>
                  </a:schemeClr>
                </a:solidFill>
                <a:effectLst/>
                <a:uLnTx/>
                <a:uFillTx/>
                <a:latin typeface="Roboto" panose="02000000000000000000" pitchFamily="2" charset="0"/>
                <a:ea typeface="Roboto" panose="02000000000000000000" pitchFamily="2" charset="0"/>
                <a:cs typeface="Times New Roman" panose="02020603050405020304" pitchFamily="18" charset="0"/>
              </a:rPr>
              <a:t>Exerçons la piété sans hypocrisie</a:t>
            </a:r>
            <a:endParaRPr lang="fr-CA" sz="4000" b="1" dirty="0">
              <a:solidFill>
                <a:schemeClr val="accent1">
                  <a:lumMod val="75000"/>
                </a:schemeClr>
              </a:solidFill>
            </a:endParaRPr>
          </a:p>
        </p:txBody>
      </p:sp>
      <p:sp>
        <p:nvSpPr>
          <p:cNvPr id="3" name="Espace réservé du contenu 2">
            <a:extLst>
              <a:ext uri="{FF2B5EF4-FFF2-40B4-BE49-F238E27FC236}">
                <a16:creationId xmlns:a16="http://schemas.microsoft.com/office/drawing/2014/main" id="{C5B61251-58A1-4C1E-A628-1B66FC2C1A40}"/>
              </a:ext>
            </a:extLst>
          </p:cNvPr>
          <p:cNvSpPr>
            <a:spLocks noGrp="1"/>
          </p:cNvSpPr>
          <p:nvPr>
            <p:ph idx="1"/>
            <p:custDataLst>
              <p:tags r:id="rId2"/>
            </p:custDataLst>
          </p:nvPr>
        </p:nvSpPr>
        <p:spPr>
          <a:xfrm>
            <a:off x="838200" y="1553248"/>
            <a:ext cx="10515600" cy="4351338"/>
          </a:xfrm>
        </p:spPr>
        <p:txBody>
          <a:bodyPr>
            <a:normAutofit fontScale="92500" lnSpcReduction="10000"/>
          </a:bodyPr>
          <a:lstStyle/>
          <a:p>
            <a:pPr marL="0" indent="0">
              <a:buNone/>
            </a:pPr>
            <a:r>
              <a:rPr lang="fr-CA" sz="3500" b="1" dirty="0">
                <a:solidFill>
                  <a:srgbClr val="C00000"/>
                </a:solidFill>
                <a:ea typeface="Roboto" panose="02000000000000000000" pitchFamily="2" charset="0"/>
              </a:rPr>
              <a:t>III. Comment devons-nous jeûner?</a:t>
            </a:r>
          </a:p>
          <a:p>
            <a:pPr marL="0" indent="0">
              <a:buNone/>
            </a:pPr>
            <a:r>
              <a:rPr lang="fr-CA" sz="1100" dirty="0">
                <a:solidFill>
                  <a:srgbClr val="C00000"/>
                </a:solidFill>
                <a:effectLst>
                  <a:outerShdw blurRad="38100" dist="38100" dir="2700000" algn="tl">
                    <a:srgbClr val="000000">
                      <a:alpha val="43137"/>
                    </a:srgbClr>
                  </a:outerShdw>
                </a:effectLst>
                <a:ea typeface="Roboto" panose="02000000000000000000" pitchFamily="2" charset="0"/>
              </a:rPr>
              <a:t> </a:t>
            </a:r>
            <a:endParaRPr lang="fr-CA" sz="1200" dirty="0">
              <a:solidFill>
                <a:srgbClr val="C00000"/>
              </a:solidFill>
              <a:effectLst>
                <a:outerShdw blurRad="38100" dist="38100" dir="2700000" algn="tl">
                  <a:srgbClr val="000000">
                    <a:alpha val="43137"/>
                  </a:srgbClr>
                </a:outerShdw>
              </a:effectLst>
              <a:ea typeface="Roboto" panose="02000000000000000000" pitchFamily="2" charset="0"/>
            </a:endParaRPr>
          </a:p>
          <a:p>
            <a:pPr marL="457200" lvl="1" indent="0">
              <a:buNone/>
            </a:pPr>
            <a:r>
              <a:rPr lang="fr-CA" sz="3500" dirty="0">
                <a:effectLst>
                  <a:outerShdw blurRad="38100" dist="38100" dir="2700000" algn="tl">
                    <a:srgbClr val="000000">
                      <a:alpha val="43137"/>
                    </a:srgbClr>
                  </a:outerShdw>
                </a:effectLst>
                <a:ea typeface="Roboto" panose="02000000000000000000" pitchFamily="2" charset="0"/>
              </a:rPr>
              <a:t>1.</a:t>
            </a:r>
            <a:r>
              <a:rPr lang="fr-CA" sz="3000" b="1" u="sng" dirty="0">
                <a:ea typeface="Roboto" panose="02000000000000000000" pitchFamily="2" charset="0"/>
              </a:rPr>
              <a:t>Ce qu'il ne faut pas faire:</a:t>
            </a:r>
          </a:p>
          <a:p>
            <a:pPr marL="914400" lvl="2" indent="0">
              <a:buNone/>
            </a:pPr>
            <a:r>
              <a:rPr lang="fr-CA" sz="3500" dirty="0">
                <a:solidFill>
                  <a:srgbClr val="00B050"/>
                </a:solidFill>
                <a:effectLst>
                  <a:outerShdw blurRad="38100" dist="38100" dir="2700000" algn="tl">
                    <a:srgbClr val="000000">
                      <a:alpha val="43137"/>
                    </a:srgbClr>
                  </a:outerShdw>
                </a:effectLst>
                <a:ea typeface="Roboto" panose="02000000000000000000" pitchFamily="2" charset="0"/>
              </a:rPr>
              <a:t>«</a:t>
            </a:r>
            <a:r>
              <a:rPr lang="fr-CA" sz="3500" dirty="0">
                <a:effectLst>
                  <a:outerShdw blurRad="38100" dist="38100" dir="2700000" algn="tl">
                    <a:srgbClr val="000000">
                      <a:alpha val="43137"/>
                    </a:srgbClr>
                  </a:outerShdw>
                </a:effectLst>
                <a:ea typeface="Roboto" panose="02000000000000000000" pitchFamily="2" charset="0"/>
              </a:rPr>
              <a:t> </a:t>
            </a:r>
            <a:r>
              <a:rPr lang="fr-CA" sz="2600" dirty="0">
                <a:solidFill>
                  <a:srgbClr val="00B050"/>
                </a:solidFill>
                <a:effectLst>
                  <a:outerShdw blurRad="38100" dist="38100" dir="2700000" algn="tl">
                    <a:srgbClr val="000000">
                      <a:alpha val="43137"/>
                    </a:srgbClr>
                  </a:outerShdw>
                </a:effectLst>
                <a:ea typeface="Roboto" panose="02000000000000000000" pitchFamily="2" charset="0"/>
              </a:rPr>
              <a:t>Lorsque vous jeûnez » :</a:t>
            </a:r>
            <a:r>
              <a:rPr lang="fr-CA" sz="1900" dirty="0">
                <a:solidFill>
                  <a:srgbClr val="00B050"/>
                </a:solidFill>
                <a:effectLst>
                  <a:outerShdw blurRad="38100" dist="38100" dir="2700000" algn="tl">
                    <a:srgbClr val="000000">
                      <a:alpha val="43137"/>
                    </a:srgbClr>
                  </a:outerShdw>
                </a:effectLst>
                <a:ea typeface="Roboto" panose="02000000000000000000" pitchFamily="2" charset="0"/>
              </a:rPr>
              <a:t>Mat 6:16 </a:t>
            </a:r>
          </a:p>
          <a:p>
            <a:pPr lvl="2">
              <a:buFontTx/>
              <a:buChar char="-"/>
            </a:pPr>
            <a:r>
              <a:rPr lang="fr-CA" sz="2600" dirty="0">
                <a:effectLst>
                  <a:outerShdw blurRad="38100" dist="38100" dir="2700000" algn="tl">
                    <a:srgbClr val="000000">
                      <a:alpha val="43137"/>
                    </a:srgbClr>
                  </a:outerShdw>
                </a:effectLst>
                <a:ea typeface="Roboto" panose="02000000000000000000" pitchFamily="2" charset="0"/>
              </a:rPr>
              <a:t>ne prenez pas </a:t>
            </a:r>
            <a:r>
              <a:rPr lang="fr-CA" sz="2600" u="sng" dirty="0">
                <a:effectLst>
                  <a:outerShdw blurRad="38100" dist="38100" dir="2700000" algn="tl">
                    <a:srgbClr val="000000">
                      <a:alpha val="43137"/>
                    </a:srgbClr>
                  </a:outerShdw>
                </a:effectLst>
                <a:ea typeface="Roboto" panose="02000000000000000000" pitchFamily="2" charset="0"/>
              </a:rPr>
              <a:t>un air triste</a:t>
            </a:r>
            <a:r>
              <a:rPr lang="fr-CA" sz="2600" dirty="0">
                <a:effectLst>
                  <a:outerShdw blurRad="38100" dist="38100" dir="2700000" algn="tl">
                    <a:srgbClr val="000000">
                      <a:alpha val="43137"/>
                    </a:srgbClr>
                  </a:outerShdw>
                </a:effectLst>
                <a:ea typeface="Roboto" panose="02000000000000000000" pitchFamily="2" charset="0"/>
              </a:rPr>
              <a:t>, comme les hypocrites, </a:t>
            </a:r>
          </a:p>
          <a:p>
            <a:pPr lvl="2">
              <a:buFontTx/>
              <a:buChar char="-"/>
            </a:pPr>
            <a:r>
              <a:rPr lang="fr-CA" sz="2600" dirty="0">
                <a:effectLst>
                  <a:outerShdw blurRad="38100" dist="38100" dir="2700000" algn="tl">
                    <a:srgbClr val="000000">
                      <a:alpha val="43137"/>
                    </a:srgbClr>
                  </a:outerShdw>
                </a:effectLst>
                <a:ea typeface="Roboto" panose="02000000000000000000" pitchFamily="2" charset="0"/>
              </a:rPr>
              <a:t>qui se rendent </a:t>
            </a:r>
            <a:r>
              <a:rPr lang="fr-CA" sz="2600" u="sng" dirty="0">
                <a:effectLst>
                  <a:outerShdw blurRad="38100" dist="38100" dir="2700000" algn="tl">
                    <a:srgbClr val="000000">
                      <a:alpha val="43137"/>
                    </a:srgbClr>
                  </a:outerShdw>
                </a:effectLst>
                <a:ea typeface="Roboto" panose="02000000000000000000" pitchFamily="2" charset="0"/>
              </a:rPr>
              <a:t>le visage tout défait</a:t>
            </a:r>
            <a:r>
              <a:rPr lang="fr-CA" sz="2600" dirty="0">
                <a:effectLst>
                  <a:outerShdw blurRad="38100" dist="38100" dir="2700000" algn="tl">
                    <a:srgbClr val="000000">
                      <a:alpha val="43137"/>
                    </a:srgbClr>
                  </a:outerShdw>
                </a:effectLst>
                <a:ea typeface="Roboto" panose="02000000000000000000" pitchFamily="2" charset="0"/>
              </a:rPr>
              <a:t>,</a:t>
            </a:r>
          </a:p>
          <a:p>
            <a:pPr marL="457200" lvl="1" indent="0">
              <a:buNone/>
            </a:pPr>
            <a:endParaRPr lang="fr-CA" sz="2800" dirty="0">
              <a:effectLst>
                <a:outerShdw blurRad="38100" dist="38100" dir="2700000" algn="tl">
                  <a:srgbClr val="000000">
                    <a:alpha val="43137"/>
                  </a:srgbClr>
                </a:outerShdw>
              </a:effectLst>
              <a:ea typeface="Roboto" panose="02000000000000000000" pitchFamily="2" charset="0"/>
            </a:endParaRPr>
          </a:p>
          <a:p>
            <a:pPr marL="457200" lvl="1" indent="0">
              <a:buNone/>
            </a:pPr>
            <a:endParaRPr lang="fr-CA" sz="1400" u="sng" dirty="0">
              <a:solidFill>
                <a:srgbClr val="C00000"/>
              </a:solidFill>
              <a:effectLst>
                <a:outerShdw blurRad="38100" dist="38100" dir="2700000" algn="tl">
                  <a:srgbClr val="000000">
                    <a:alpha val="43137"/>
                  </a:srgbClr>
                </a:outerShdw>
              </a:effectLst>
              <a:ea typeface="Roboto" panose="02000000000000000000" pitchFamily="2" charset="0"/>
            </a:endParaRPr>
          </a:p>
          <a:p>
            <a:pPr marL="457200" lvl="1" indent="0">
              <a:buNone/>
            </a:pPr>
            <a:r>
              <a:rPr lang="fr-CA" sz="2800" u="sng" dirty="0">
                <a:solidFill>
                  <a:srgbClr val="C00000"/>
                </a:solidFill>
                <a:ea typeface="Roboto" panose="02000000000000000000" pitchFamily="2" charset="0"/>
              </a:rPr>
              <a:t>Leur but</a:t>
            </a:r>
            <a:r>
              <a:rPr lang="fr-CA" sz="2800" dirty="0">
                <a:solidFill>
                  <a:srgbClr val="C00000"/>
                </a:solidFill>
                <a:effectLst>
                  <a:outerShdw blurRad="38100" dist="38100" dir="2700000" algn="tl">
                    <a:srgbClr val="000000">
                      <a:alpha val="43137"/>
                    </a:srgbClr>
                  </a:outerShdw>
                </a:effectLst>
                <a:ea typeface="Roboto" panose="02000000000000000000" pitchFamily="2" charset="0"/>
              </a:rPr>
              <a:t>: </a:t>
            </a:r>
            <a:r>
              <a:rPr lang="fr-CA" sz="2800" dirty="0">
                <a:effectLst>
                  <a:outerShdw blurRad="38100" dist="38100" dir="2700000" algn="tl">
                    <a:srgbClr val="000000">
                      <a:alpha val="43137"/>
                    </a:srgbClr>
                  </a:outerShdw>
                </a:effectLst>
                <a:ea typeface="Roboto" panose="02000000000000000000" pitchFamily="2" charset="0"/>
              </a:rPr>
              <a:t>- </a:t>
            </a:r>
            <a:r>
              <a:rPr lang="fr-CA" sz="2600" dirty="0">
                <a:effectLst>
                  <a:outerShdw blurRad="38100" dist="38100" dir="2700000" algn="tl">
                    <a:srgbClr val="000000">
                      <a:alpha val="43137"/>
                    </a:srgbClr>
                  </a:outerShdw>
                </a:effectLst>
                <a:ea typeface="Roboto" panose="02000000000000000000" pitchFamily="2" charset="0"/>
              </a:rPr>
              <a:t>pour </a:t>
            </a:r>
            <a:r>
              <a:rPr lang="fr-CA" sz="2600" u="sng" dirty="0">
                <a:effectLst>
                  <a:outerShdw blurRad="38100" dist="38100" dir="2700000" algn="tl">
                    <a:srgbClr val="000000">
                      <a:alpha val="43137"/>
                    </a:srgbClr>
                  </a:outerShdw>
                </a:effectLst>
                <a:ea typeface="Roboto" panose="02000000000000000000" pitchFamily="2" charset="0"/>
              </a:rPr>
              <a:t>montrer aux hommes qu’ils jeûnent</a:t>
            </a:r>
            <a:r>
              <a:rPr lang="fr-CA" sz="2600" dirty="0">
                <a:effectLst>
                  <a:outerShdw blurRad="38100" dist="38100" dir="2700000" algn="tl">
                    <a:srgbClr val="000000">
                      <a:alpha val="43137"/>
                    </a:srgbClr>
                  </a:outerShdw>
                </a:effectLst>
                <a:ea typeface="Roboto" panose="02000000000000000000" pitchFamily="2" charset="0"/>
              </a:rPr>
              <a:t>.</a:t>
            </a:r>
          </a:p>
          <a:p>
            <a:pPr marL="457200" lvl="1" indent="0">
              <a:buNone/>
            </a:pPr>
            <a:endParaRPr lang="fr-CA" sz="2800" u="sng" dirty="0">
              <a:solidFill>
                <a:srgbClr val="C00000"/>
              </a:solidFill>
              <a:effectLst>
                <a:outerShdw blurRad="38100" dist="38100" dir="2700000" algn="tl">
                  <a:srgbClr val="000000">
                    <a:alpha val="43137"/>
                  </a:srgbClr>
                </a:outerShdw>
              </a:effectLst>
              <a:ea typeface="Roboto" panose="02000000000000000000" pitchFamily="2" charset="0"/>
            </a:endParaRPr>
          </a:p>
          <a:p>
            <a:pPr marL="457200" lvl="1" indent="0">
              <a:buNone/>
            </a:pPr>
            <a:r>
              <a:rPr lang="fr-CA" sz="2800" u="sng" dirty="0">
                <a:solidFill>
                  <a:srgbClr val="C00000"/>
                </a:solidFill>
                <a:ea typeface="Roboto" panose="02000000000000000000" pitchFamily="2" charset="0"/>
              </a:rPr>
              <a:t>Pourquoi</a:t>
            </a:r>
            <a:r>
              <a:rPr lang="fr-CA" sz="2800" dirty="0">
                <a:solidFill>
                  <a:srgbClr val="C00000"/>
                </a:solidFill>
                <a:ea typeface="Roboto" panose="02000000000000000000" pitchFamily="2" charset="0"/>
              </a:rPr>
              <a:t>? </a:t>
            </a:r>
            <a:r>
              <a:rPr lang="fr-CA" sz="2800" dirty="0">
                <a:ea typeface="Roboto" panose="02000000000000000000" pitchFamily="2" charset="0"/>
              </a:rPr>
              <a:t>- </a:t>
            </a:r>
            <a:r>
              <a:rPr lang="fr-CA" sz="2600" dirty="0">
                <a:effectLst>
                  <a:outerShdw blurRad="38100" dist="38100" dir="2700000" algn="tl">
                    <a:srgbClr val="000000">
                      <a:alpha val="43137"/>
                    </a:srgbClr>
                  </a:outerShdw>
                </a:effectLst>
                <a:ea typeface="Roboto" panose="02000000000000000000" pitchFamily="2" charset="0"/>
              </a:rPr>
              <a:t>Je vous le dis en vérité, </a:t>
            </a:r>
            <a:r>
              <a:rPr lang="fr-CA" sz="2600" u="sng" dirty="0">
                <a:effectLst>
                  <a:outerShdw blurRad="38100" dist="38100" dir="2700000" algn="tl">
                    <a:srgbClr val="000000">
                      <a:alpha val="43137"/>
                    </a:srgbClr>
                  </a:outerShdw>
                </a:effectLst>
                <a:ea typeface="Roboto" panose="02000000000000000000" pitchFamily="2" charset="0"/>
              </a:rPr>
              <a:t>ils ont leur récompense</a:t>
            </a:r>
            <a:r>
              <a:rPr lang="fr-CA" sz="2600" dirty="0">
                <a:effectLst>
                  <a:outerShdw blurRad="38100" dist="38100" dir="2700000" algn="tl">
                    <a:srgbClr val="000000">
                      <a:alpha val="43137"/>
                    </a:srgbClr>
                  </a:outerShdw>
                </a:effectLst>
                <a:ea typeface="Roboto" panose="02000000000000000000" pitchFamily="2" charset="0"/>
              </a:rPr>
              <a:t>.</a:t>
            </a:r>
          </a:p>
          <a:p>
            <a:pPr marL="0" indent="0">
              <a:buNone/>
            </a:pPr>
            <a:endParaRPr lang="fr-CA" dirty="0"/>
          </a:p>
        </p:txBody>
      </p:sp>
    </p:spTree>
    <p:extLst>
      <p:ext uri="{BB962C8B-B14F-4D97-AF65-F5344CB8AC3E}">
        <p14:creationId xmlns:p14="http://schemas.microsoft.com/office/powerpoint/2010/main" val="32568199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5" end="5"/>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8" end="8"/>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F6DA2D6-A278-4257-AA87-122250BDEC10}"/>
              </a:ext>
            </a:extLst>
          </p:cNvPr>
          <p:cNvSpPr>
            <a:spLocks noGrp="1"/>
          </p:cNvSpPr>
          <p:nvPr>
            <p:ph type="title"/>
          </p:nvPr>
        </p:nvSpPr>
        <p:spPr>
          <a:xfrm>
            <a:off x="838200" y="365126"/>
            <a:ext cx="10515600" cy="987020"/>
          </a:xfrm>
        </p:spPr>
        <p:txBody>
          <a:bodyPr>
            <a:normAutofit/>
          </a:bodyPr>
          <a:lstStyle/>
          <a:p>
            <a:r>
              <a:rPr kumimoji="0" lang="fr-CA" sz="4000" b="1" i="0" u="none" strike="noStrike" kern="1200" cap="none" spc="0" normalizeH="0" baseline="0" noProof="0" dirty="0">
                <a:ln>
                  <a:noFill/>
                </a:ln>
                <a:solidFill>
                  <a:schemeClr val="accent1">
                    <a:lumMod val="75000"/>
                  </a:schemeClr>
                </a:solidFill>
                <a:effectLst/>
                <a:uLnTx/>
                <a:uFillTx/>
                <a:latin typeface="Roboto" panose="02000000000000000000" pitchFamily="2" charset="0"/>
                <a:ea typeface="Roboto" panose="02000000000000000000" pitchFamily="2" charset="0"/>
                <a:cs typeface="Times New Roman" panose="02020603050405020304" pitchFamily="18" charset="0"/>
              </a:rPr>
              <a:t>Exerçons la piété sans hypocrisie</a:t>
            </a:r>
            <a:endParaRPr lang="fr-CA" sz="4000" b="1" dirty="0"/>
          </a:p>
        </p:txBody>
      </p:sp>
      <p:sp>
        <p:nvSpPr>
          <p:cNvPr id="3" name="Espace réservé du contenu 2">
            <a:extLst>
              <a:ext uri="{FF2B5EF4-FFF2-40B4-BE49-F238E27FC236}">
                <a16:creationId xmlns:a16="http://schemas.microsoft.com/office/drawing/2014/main" id="{5E10DF08-4DFB-4D83-B658-31CC2978C528}"/>
              </a:ext>
            </a:extLst>
          </p:cNvPr>
          <p:cNvSpPr>
            <a:spLocks noGrp="1"/>
          </p:cNvSpPr>
          <p:nvPr>
            <p:ph idx="1"/>
          </p:nvPr>
        </p:nvSpPr>
        <p:spPr/>
        <p:txBody>
          <a:bodyPr>
            <a:normAutofit/>
          </a:bodyPr>
          <a:lstStyle/>
          <a:p>
            <a:pPr marL="0" indent="0">
              <a:buNone/>
            </a:pPr>
            <a:r>
              <a:rPr lang="fr-CA" sz="3200" b="1" dirty="0">
                <a:solidFill>
                  <a:srgbClr val="C00000"/>
                </a:solidFill>
                <a:ea typeface="Roboto" panose="02000000000000000000" pitchFamily="2" charset="0"/>
              </a:rPr>
              <a:t>III. Comment devons-nous jeûner?</a:t>
            </a:r>
            <a:r>
              <a:rPr lang="fr-CA" sz="3200" dirty="0">
                <a:solidFill>
                  <a:srgbClr val="C00000"/>
                </a:solidFill>
                <a:ea typeface="Roboto" panose="02000000000000000000" pitchFamily="2" charset="0"/>
              </a:rPr>
              <a:t>  </a:t>
            </a:r>
            <a:r>
              <a:rPr lang="fr-CA" sz="2000" dirty="0">
                <a:ea typeface="Roboto" panose="02000000000000000000" pitchFamily="2" charset="0"/>
              </a:rPr>
              <a:t>«suite »</a:t>
            </a:r>
          </a:p>
          <a:p>
            <a:pPr marL="457200" lvl="1" indent="0">
              <a:buNone/>
            </a:pPr>
            <a:r>
              <a:rPr lang="fr-CA" sz="1200" b="1" dirty="0">
                <a:effectLst>
                  <a:outerShdw blurRad="38100" dist="38100" dir="2700000" algn="tl">
                    <a:srgbClr val="000000">
                      <a:alpha val="43137"/>
                    </a:srgbClr>
                  </a:outerShdw>
                </a:effectLst>
                <a:ea typeface="Roboto" panose="02000000000000000000" pitchFamily="2" charset="0"/>
              </a:rPr>
              <a:t>  </a:t>
            </a:r>
            <a:endParaRPr lang="fr-CA" sz="1200" dirty="0">
              <a:effectLst>
                <a:outerShdw blurRad="38100" dist="38100" dir="2700000" algn="tl">
                  <a:srgbClr val="000000">
                    <a:alpha val="43137"/>
                  </a:srgbClr>
                </a:outerShdw>
              </a:effectLst>
              <a:ea typeface="Roboto" panose="02000000000000000000" pitchFamily="2" charset="0"/>
            </a:endParaRPr>
          </a:p>
          <a:p>
            <a:pPr marL="457200" lvl="1" indent="0">
              <a:buNone/>
            </a:pPr>
            <a:r>
              <a:rPr lang="fr-CA" dirty="0">
                <a:effectLst>
                  <a:outerShdw blurRad="38100" dist="38100" dir="2700000" algn="tl">
                    <a:srgbClr val="000000">
                      <a:alpha val="43137"/>
                    </a:srgbClr>
                  </a:outerShdw>
                </a:effectLst>
                <a:ea typeface="Roboto" panose="02000000000000000000" pitchFamily="2" charset="0"/>
              </a:rPr>
              <a:t> 2. </a:t>
            </a:r>
            <a:r>
              <a:rPr lang="fr-CA" sz="2800" dirty="0">
                <a:effectLst>
                  <a:outerShdw blurRad="38100" dist="38100" dir="2700000" algn="tl">
                    <a:srgbClr val="000000">
                      <a:alpha val="43137"/>
                    </a:srgbClr>
                  </a:outerShdw>
                </a:effectLst>
                <a:ea typeface="Roboto" panose="02000000000000000000" pitchFamily="2" charset="0"/>
              </a:rPr>
              <a:t>Ce qu'il faut faire:</a:t>
            </a:r>
          </a:p>
          <a:p>
            <a:pPr marL="914400" lvl="2" indent="0">
              <a:buNone/>
            </a:pPr>
            <a:r>
              <a:rPr lang="fr-CA" sz="3200" dirty="0">
                <a:solidFill>
                  <a:srgbClr val="00B050"/>
                </a:solidFill>
                <a:effectLst>
                  <a:outerShdw blurRad="38100" dist="38100" dir="2700000" algn="tl">
                    <a:srgbClr val="000000">
                      <a:alpha val="43137"/>
                    </a:srgbClr>
                  </a:outerShdw>
                </a:effectLst>
                <a:ea typeface="Roboto" panose="02000000000000000000" pitchFamily="2" charset="0"/>
              </a:rPr>
              <a:t>«</a:t>
            </a:r>
            <a:r>
              <a:rPr lang="fr-CA" sz="3200" dirty="0">
                <a:effectLst>
                  <a:outerShdw blurRad="38100" dist="38100" dir="2700000" algn="tl">
                    <a:srgbClr val="000000">
                      <a:alpha val="43137"/>
                    </a:srgbClr>
                  </a:outerShdw>
                </a:effectLst>
                <a:ea typeface="Roboto" panose="02000000000000000000" pitchFamily="2" charset="0"/>
              </a:rPr>
              <a:t> </a:t>
            </a:r>
            <a:r>
              <a:rPr lang="fr-CA" sz="2400" dirty="0">
                <a:solidFill>
                  <a:srgbClr val="00B050"/>
                </a:solidFill>
                <a:effectLst>
                  <a:outerShdw blurRad="38100" dist="38100" dir="2700000" algn="tl">
                    <a:srgbClr val="000000">
                      <a:alpha val="43137"/>
                    </a:srgbClr>
                  </a:outerShdw>
                </a:effectLst>
                <a:ea typeface="Roboto" panose="02000000000000000000" pitchFamily="2" charset="0"/>
              </a:rPr>
              <a:t>Mais quand tu jeûnes » </a:t>
            </a:r>
            <a:r>
              <a:rPr lang="fr-CA" dirty="0">
                <a:solidFill>
                  <a:srgbClr val="00B050"/>
                </a:solidFill>
                <a:effectLst>
                  <a:outerShdw blurRad="38100" dist="38100" dir="2700000" algn="tl">
                    <a:srgbClr val="000000">
                      <a:alpha val="43137"/>
                    </a:srgbClr>
                  </a:outerShdw>
                </a:effectLst>
                <a:ea typeface="Roboto" panose="02000000000000000000" pitchFamily="2" charset="0"/>
              </a:rPr>
              <a:t>Mat 6:17-18 </a:t>
            </a:r>
            <a:endParaRPr lang="fr-CA" sz="2400" dirty="0">
              <a:solidFill>
                <a:srgbClr val="00B050"/>
              </a:solidFill>
              <a:effectLst>
                <a:outerShdw blurRad="38100" dist="38100" dir="2700000" algn="tl">
                  <a:srgbClr val="000000">
                    <a:alpha val="43137"/>
                  </a:srgbClr>
                </a:outerShdw>
              </a:effectLst>
              <a:ea typeface="Roboto" panose="02000000000000000000" pitchFamily="2" charset="0"/>
            </a:endParaRPr>
          </a:p>
          <a:p>
            <a:pPr lvl="2">
              <a:buFontTx/>
              <a:buChar char="-"/>
            </a:pPr>
            <a:r>
              <a:rPr lang="fr-CA" sz="2400" u="sng" dirty="0">
                <a:effectLst>
                  <a:outerShdw blurRad="38100" dist="38100" dir="2700000" algn="tl">
                    <a:srgbClr val="000000">
                      <a:alpha val="43137"/>
                    </a:srgbClr>
                  </a:outerShdw>
                </a:effectLst>
                <a:latin typeface="Roboto" panose="02000000000000000000" pitchFamily="2" charset="0"/>
                <a:ea typeface="Roboto" panose="02000000000000000000" pitchFamily="2" charset="0"/>
              </a:rPr>
              <a:t>parfume ta tête </a:t>
            </a:r>
            <a:r>
              <a:rPr lang="fr-CA" sz="2400" dirty="0">
                <a:effectLst>
                  <a:outerShdw blurRad="38100" dist="38100" dir="2700000" algn="tl">
                    <a:srgbClr val="000000">
                      <a:alpha val="43137"/>
                    </a:srgbClr>
                  </a:outerShdw>
                </a:effectLst>
                <a:latin typeface="Roboto" panose="02000000000000000000" pitchFamily="2" charset="0"/>
                <a:ea typeface="Roboto" panose="02000000000000000000" pitchFamily="2" charset="0"/>
              </a:rPr>
              <a:t>et </a:t>
            </a:r>
            <a:r>
              <a:rPr lang="fr-CA" sz="2400" u="sng" dirty="0">
                <a:effectLst>
                  <a:outerShdw blurRad="38100" dist="38100" dir="2700000" algn="tl">
                    <a:srgbClr val="000000">
                      <a:alpha val="43137"/>
                    </a:srgbClr>
                  </a:outerShdw>
                </a:effectLst>
                <a:latin typeface="Roboto" panose="02000000000000000000" pitchFamily="2" charset="0"/>
                <a:ea typeface="Roboto" panose="02000000000000000000" pitchFamily="2" charset="0"/>
              </a:rPr>
              <a:t>lave ton visage</a:t>
            </a:r>
            <a:r>
              <a:rPr lang="fr-CA" sz="2400" dirty="0">
                <a:effectLst>
                  <a:outerShdw blurRad="38100" dist="38100" dir="2700000" algn="tl">
                    <a:srgbClr val="000000">
                      <a:alpha val="43137"/>
                    </a:srgbClr>
                  </a:outerShdw>
                </a:effectLst>
                <a:latin typeface="Roboto" panose="02000000000000000000" pitchFamily="2" charset="0"/>
                <a:ea typeface="Roboto" panose="02000000000000000000" pitchFamily="2" charset="0"/>
              </a:rPr>
              <a:t>,</a:t>
            </a:r>
          </a:p>
          <a:p>
            <a:pPr marL="457200" lvl="1" indent="0">
              <a:buNone/>
            </a:pPr>
            <a:r>
              <a:rPr lang="fr-CA" sz="1800" dirty="0">
                <a:effectLst>
                  <a:outerShdw blurRad="38100" dist="38100" dir="2700000" algn="tl">
                    <a:srgbClr val="000000">
                      <a:alpha val="43137"/>
                    </a:srgbClr>
                  </a:outerShdw>
                </a:effectLst>
                <a:latin typeface="Roboto" panose="02000000000000000000" pitchFamily="2" charset="0"/>
                <a:ea typeface="Roboto" panose="02000000000000000000" pitchFamily="2" charset="0"/>
              </a:rPr>
              <a:t> </a:t>
            </a:r>
          </a:p>
          <a:p>
            <a:pPr marL="457200" lvl="1" indent="0">
              <a:buNone/>
            </a:pPr>
            <a:r>
              <a:rPr lang="fr-CA" u="sng" dirty="0">
                <a:solidFill>
                  <a:srgbClr val="C00000"/>
                </a:solidFill>
                <a:ea typeface="Roboto" panose="02000000000000000000" pitchFamily="2" charset="0"/>
              </a:rPr>
              <a:t>Le but:</a:t>
            </a:r>
            <a:r>
              <a:rPr lang="fr-CA" dirty="0">
                <a:ea typeface="Roboto" panose="02000000000000000000" pitchFamily="2" charset="0"/>
              </a:rPr>
              <a:t> </a:t>
            </a:r>
            <a:r>
              <a:rPr lang="fr-CA" dirty="0">
                <a:effectLst>
                  <a:outerShdw blurRad="38100" dist="38100" dir="2700000" algn="tl">
                    <a:srgbClr val="000000">
                      <a:alpha val="43137"/>
                    </a:srgbClr>
                  </a:outerShdw>
                </a:effectLst>
                <a:ea typeface="Roboto" panose="02000000000000000000" pitchFamily="2" charset="0"/>
              </a:rPr>
              <a:t>- </a:t>
            </a:r>
            <a:r>
              <a:rPr lang="fr-CA" dirty="0">
                <a:effectLst>
                  <a:outerShdw blurRad="38100" dist="38100" dir="2700000" algn="tl">
                    <a:srgbClr val="000000">
                      <a:alpha val="43137"/>
                    </a:srgbClr>
                  </a:outerShdw>
                </a:effectLst>
                <a:latin typeface="Roboto" panose="02000000000000000000" pitchFamily="2" charset="0"/>
                <a:ea typeface="Roboto" panose="02000000000000000000" pitchFamily="2" charset="0"/>
              </a:rPr>
              <a:t>afin de </a:t>
            </a:r>
            <a:r>
              <a:rPr lang="fr-CA" u="sng" dirty="0">
                <a:effectLst>
                  <a:outerShdw blurRad="38100" dist="38100" dir="2700000" algn="tl">
                    <a:srgbClr val="000000">
                      <a:alpha val="43137"/>
                    </a:srgbClr>
                  </a:outerShdw>
                </a:effectLst>
                <a:latin typeface="Roboto" panose="02000000000000000000" pitchFamily="2" charset="0"/>
                <a:ea typeface="Roboto" panose="02000000000000000000" pitchFamily="2" charset="0"/>
              </a:rPr>
              <a:t>ne pas montrer aux hommes que tu jeûnes</a:t>
            </a:r>
            <a:r>
              <a:rPr lang="fr-CA" dirty="0">
                <a:effectLst>
                  <a:outerShdw blurRad="38100" dist="38100" dir="2700000" algn="tl">
                    <a:srgbClr val="000000">
                      <a:alpha val="43137"/>
                    </a:srgbClr>
                  </a:outerShdw>
                </a:effectLst>
                <a:latin typeface="Roboto" panose="02000000000000000000" pitchFamily="2" charset="0"/>
                <a:ea typeface="Roboto" panose="02000000000000000000" pitchFamily="2" charset="0"/>
              </a:rPr>
              <a:t>, </a:t>
            </a:r>
          </a:p>
          <a:p>
            <a:pPr marL="457200" lvl="1" indent="0">
              <a:buNone/>
            </a:pPr>
            <a:r>
              <a:rPr lang="fr-CA" dirty="0">
                <a:effectLst>
                  <a:outerShdw blurRad="38100" dist="38100" dir="2700000" algn="tl">
                    <a:srgbClr val="000000">
                      <a:alpha val="43137"/>
                    </a:srgbClr>
                  </a:outerShdw>
                </a:effectLst>
                <a:ea typeface="Roboto" panose="02000000000000000000" pitchFamily="2" charset="0"/>
              </a:rPr>
              <a:t>	        </a:t>
            </a:r>
            <a:r>
              <a:rPr lang="fr-CA" u="sng" dirty="0">
                <a:effectLst>
                  <a:outerShdw blurRad="38100" dist="38100" dir="2700000" algn="tl">
                    <a:srgbClr val="000000">
                      <a:alpha val="43137"/>
                    </a:srgbClr>
                  </a:outerShdw>
                </a:effectLst>
                <a:ea typeface="Roboto" panose="02000000000000000000" pitchFamily="2" charset="0"/>
              </a:rPr>
              <a:t>mais à ton Père </a:t>
            </a:r>
            <a:r>
              <a:rPr lang="fr-CA" dirty="0">
                <a:effectLst>
                  <a:outerShdw blurRad="38100" dist="38100" dir="2700000" algn="tl">
                    <a:srgbClr val="000000">
                      <a:alpha val="43137"/>
                    </a:srgbClr>
                  </a:outerShdw>
                </a:effectLst>
                <a:ea typeface="Roboto" panose="02000000000000000000" pitchFamily="2" charset="0"/>
              </a:rPr>
              <a:t>qui est là dans le lieu secret ;</a:t>
            </a:r>
            <a:endParaRPr lang="fr-CA" dirty="0">
              <a:solidFill>
                <a:srgbClr val="C00000"/>
              </a:solidFill>
              <a:effectLst>
                <a:outerShdw blurRad="38100" dist="38100" dir="2700000" algn="tl">
                  <a:srgbClr val="000000">
                    <a:alpha val="43137"/>
                  </a:srgbClr>
                </a:outerShdw>
              </a:effectLst>
              <a:latin typeface="Roboto" panose="02000000000000000000" pitchFamily="2" charset="0"/>
              <a:ea typeface="Roboto" panose="02000000000000000000" pitchFamily="2" charset="0"/>
            </a:endParaRPr>
          </a:p>
          <a:p>
            <a:pPr marL="457200" lvl="1" indent="0">
              <a:buNone/>
            </a:pPr>
            <a:endParaRPr lang="fr-CA" dirty="0">
              <a:solidFill>
                <a:srgbClr val="C00000"/>
              </a:solidFill>
              <a:effectLst>
                <a:outerShdw blurRad="38100" dist="38100" dir="2700000" algn="tl">
                  <a:srgbClr val="000000">
                    <a:alpha val="43137"/>
                  </a:srgbClr>
                </a:outerShdw>
              </a:effectLst>
              <a:latin typeface="Roboto" panose="02000000000000000000" pitchFamily="2" charset="0"/>
              <a:ea typeface="Roboto" panose="02000000000000000000" pitchFamily="2" charset="0"/>
            </a:endParaRPr>
          </a:p>
          <a:p>
            <a:pPr marL="457200" lvl="1" indent="0">
              <a:buNone/>
            </a:pPr>
            <a:r>
              <a:rPr lang="fr-CA" u="sng" dirty="0">
                <a:solidFill>
                  <a:srgbClr val="C00000"/>
                </a:solidFill>
                <a:latin typeface="Roboto" panose="02000000000000000000" pitchFamily="2" charset="0"/>
                <a:ea typeface="Roboto" panose="02000000000000000000" pitchFamily="2" charset="0"/>
              </a:rPr>
              <a:t>Pourquoi?</a:t>
            </a:r>
            <a:r>
              <a:rPr lang="fr-CA" dirty="0">
                <a:solidFill>
                  <a:srgbClr val="C00000"/>
                </a:solidFill>
                <a:latin typeface="Roboto" panose="02000000000000000000" pitchFamily="2" charset="0"/>
                <a:ea typeface="Roboto" panose="02000000000000000000" pitchFamily="2" charset="0"/>
              </a:rPr>
              <a:t>  </a:t>
            </a:r>
            <a:r>
              <a:rPr lang="fr-CA" dirty="0">
                <a:effectLst>
                  <a:outerShdw blurRad="38100" dist="38100" dir="2700000" algn="tl">
                    <a:srgbClr val="000000">
                      <a:alpha val="43137"/>
                    </a:srgbClr>
                  </a:outerShdw>
                </a:effectLst>
                <a:latin typeface="Roboto" panose="02000000000000000000" pitchFamily="2" charset="0"/>
                <a:ea typeface="Roboto" panose="02000000000000000000" pitchFamily="2" charset="0"/>
              </a:rPr>
              <a:t>- et ton Père, qui voit dans le secret, te le rendra.</a:t>
            </a:r>
            <a:endParaRPr lang="fr-CA" dirty="0"/>
          </a:p>
        </p:txBody>
      </p:sp>
    </p:spTree>
    <p:extLst>
      <p:ext uri="{BB962C8B-B14F-4D97-AF65-F5344CB8AC3E}">
        <p14:creationId xmlns:p14="http://schemas.microsoft.com/office/powerpoint/2010/main" val="42753992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2FB2374-6431-474D-90F0-C3F9F13A0FC7}"/>
              </a:ext>
            </a:extLst>
          </p:cNvPr>
          <p:cNvSpPr>
            <a:spLocks noGrp="1"/>
          </p:cNvSpPr>
          <p:nvPr>
            <p:ph type="title"/>
            <p:custDataLst>
              <p:tags r:id="rId1"/>
            </p:custDataLst>
          </p:nvPr>
        </p:nvSpPr>
        <p:spPr/>
        <p:txBody>
          <a:bodyPr>
            <a:normAutofit/>
          </a:bodyPr>
          <a:lstStyle/>
          <a:p>
            <a:r>
              <a:rPr kumimoji="0" lang="fr-CA" sz="4000" b="1" i="0" u="none" strike="noStrike" kern="1200" cap="none" spc="0" normalizeH="0" baseline="0" noProof="0" dirty="0">
                <a:ln>
                  <a:noFill/>
                </a:ln>
                <a:solidFill>
                  <a:schemeClr val="accent1">
                    <a:lumMod val="75000"/>
                  </a:schemeClr>
                </a:solidFill>
                <a:effectLst/>
                <a:uLnTx/>
                <a:uFillTx/>
                <a:latin typeface="Roboto" panose="02000000000000000000" pitchFamily="2" charset="0"/>
                <a:ea typeface="Roboto" panose="02000000000000000000" pitchFamily="2" charset="0"/>
                <a:cs typeface="Times New Roman" panose="02020603050405020304" pitchFamily="18" charset="0"/>
              </a:rPr>
              <a:t>Exerçons la piété sans hypocrisie</a:t>
            </a:r>
            <a:endParaRPr lang="fr-CA" sz="4000" b="1" dirty="0">
              <a:solidFill>
                <a:schemeClr val="accent1">
                  <a:lumMod val="75000"/>
                </a:schemeClr>
              </a:solidFill>
            </a:endParaRPr>
          </a:p>
        </p:txBody>
      </p:sp>
      <p:sp>
        <p:nvSpPr>
          <p:cNvPr id="3" name="Espace réservé du contenu 2">
            <a:extLst>
              <a:ext uri="{FF2B5EF4-FFF2-40B4-BE49-F238E27FC236}">
                <a16:creationId xmlns:a16="http://schemas.microsoft.com/office/drawing/2014/main" id="{C5B61251-58A1-4C1E-A628-1B66FC2C1A40}"/>
              </a:ext>
            </a:extLst>
          </p:cNvPr>
          <p:cNvSpPr>
            <a:spLocks noGrp="1"/>
          </p:cNvSpPr>
          <p:nvPr>
            <p:ph idx="1"/>
            <p:custDataLst>
              <p:tags r:id="rId2"/>
            </p:custDataLst>
          </p:nvPr>
        </p:nvSpPr>
        <p:spPr/>
        <p:txBody>
          <a:bodyPr/>
          <a:lstStyle/>
          <a:p>
            <a:pPr marL="0" indent="0">
              <a:buNone/>
            </a:pPr>
            <a:r>
              <a:rPr lang="fr-CA" dirty="0">
                <a:solidFill>
                  <a:srgbClr val="C00000"/>
                </a:solidFill>
              </a:rPr>
              <a:t>« </a:t>
            </a:r>
            <a:r>
              <a:rPr lang="fr-CA" dirty="0"/>
              <a:t>Pendant qu’ils servaient le Seigneur dans leur ministère et qu’ils jeûnaient, le Saint-Esprit dit : Mettez-moi à part Barnabas et Saul pour l’œuvre à laquelle je les ai appelés.</a:t>
            </a:r>
          </a:p>
          <a:p>
            <a:pPr marL="0" indent="0">
              <a:buNone/>
            </a:pPr>
            <a:r>
              <a:rPr lang="fr-CA" dirty="0"/>
              <a:t>Alors, après avoir jeûné et prié, ils leur imposèrent les mains, et les laissèrent partir. </a:t>
            </a:r>
            <a:r>
              <a:rPr lang="fr-CA" dirty="0">
                <a:solidFill>
                  <a:srgbClr val="C00000"/>
                </a:solidFill>
              </a:rPr>
              <a:t>»</a:t>
            </a:r>
            <a:r>
              <a:rPr lang="fr-CA" dirty="0"/>
              <a:t> Actes 13:2-3 </a:t>
            </a:r>
          </a:p>
          <a:p>
            <a:endParaRPr lang="fr-CA" dirty="0"/>
          </a:p>
        </p:txBody>
      </p:sp>
    </p:spTree>
    <p:extLst>
      <p:ext uri="{BB962C8B-B14F-4D97-AF65-F5344CB8AC3E}">
        <p14:creationId xmlns:p14="http://schemas.microsoft.com/office/powerpoint/2010/main" val="37013320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FC4428B-7963-4B3B-A09F-69F14AC4E911}"/>
              </a:ext>
            </a:extLst>
          </p:cNvPr>
          <p:cNvSpPr>
            <a:spLocks noGrp="1"/>
          </p:cNvSpPr>
          <p:nvPr>
            <p:ph type="title"/>
            <p:custDataLst>
              <p:tags r:id="rId1"/>
            </p:custDataLst>
          </p:nvPr>
        </p:nvSpPr>
        <p:spPr/>
        <p:txBody>
          <a:bodyPr>
            <a:normAutofit/>
          </a:bodyPr>
          <a:lstStyle/>
          <a:p>
            <a:r>
              <a:rPr kumimoji="0" lang="fr-CA" sz="4000" b="1" i="0" u="none" strike="noStrike" kern="1200" cap="none" spc="0" normalizeH="0" baseline="0" noProof="0" dirty="0">
                <a:ln>
                  <a:noFill/>
                </a:ln>
                <a:solidFill>
                  <a:schemeClr val="accent1">
                    <a:lumMod val="75000"/>
                  </a:schemeClr>
                </a:solidFill>
                <a:effectLst/>
                <a:uLnTx/>
                <a:uFillTx/>
                <a:latin typeface="Roboto" panose="02000000000000000000" pitchFamily="2" charset="0"/>
                <a:ea typeface="Roboto" panose="02000000000000000000" pitchFamily="2" charset="0"/>
                <a:cs typeface="Times New Roman" panose="02020603050405020304" pitchFamily="18" charset="0"/>
              </a:rPr>
              <a:t>Exerçons la piété sans hypocrisie</a:t>
            </a:r>
            <a:endParaRPr lang="fr-CA" sz="4000" b="1" dirty="0">
              <a:solidFill>
                <a:schemeClr val="accent1">
                  <a:lumMod val="75000"/>
                </a:schemeClr>
              </a:solidFill>
            </a:endParaRPr>
          </a:p>
        </p:txBody>
      </p:sp>
      <p:sp>
        <p:nvSpPr>
          <p:cNvPr id="3" name="Espace réservé du contenu 2">
            <a:extLst>
              <a:ext uri="{FF2B5EF4-FFF2-40B4-BE49-F238E27FC236}">
                <a16:creationId xmlns:a16="http://schemas.microsoft.com/office/drawing/2014/main" id="{27F67115-25DA-461F-8584-1336D68D7CA9}"/>
              </a:ext>
            </a:extLst>
          </p:cNvPr>
          <p:cNvSpPr>
            <a:spLocks noGrp="1"/>
          </p:cNvSpPr>
          <p:nvPr>
            <p:ph idx="1"/>
            <p:custDataLst>
              <p:tags r:id="rId2"/>
            </p:custDataLst>
          </p:nvPr>
        </p:nvSpPr>
        <p:spPr>
          <a:xfrm>
            <a:off x="838200" y="1796442"/>
            <a:ext cx="10515600" cy="4351338"/>
          </a:xfrm>
        </p:spPr>
        <p:txBody>
          <a:bodyPr/>
          <a:lstStyle/>
          <a:p>
            <a:pPr marL="0" indent="0">
              <a:buNone/>
            </a:pPr>
            <a:r>
              <a:rPr lang="fr-CA" b="1" dirty="0">
                <a:solidFill>
                  <a:srgbClr val="C00000"/>
                </a:solidFill>
              </a:rPr>
              <a:t>Quelles sont les vertus du jeûne ?</a:t>
            </a:r>
          </a:p>
          <a:p>
            <a:pPr marL="342900" indent="-342900">
              <a:buFont typeface="+mj-lt"/>
              <a:buAutoNum type="arabicPeriod"/>
            </a:pPr>
            <a:endParaRPr lang="fr-CA" sz="2400" dirty="0">
              <a:effectLst>
                <a:outerShdw blurRad="38100" dist="38100" dir="2700000" algn="tl">
                  <a:srgbClr val="000000">
                    <a:alpha val="43137"/>
                  </a:srgbClr>
                </a:outerShdw>
              </a:effectLst>
              <a:ea typeface="Calibri" panose="020F0502020204030204" pitchFamily="34" charset="0"/>
              <a:cs typeface="Times New Roman" panose="02020603050405020304" pitchFamily="18" charset="0"/>
            </a:endParaRPr>
          </a:p>
          <a:p>
            <a:pPr marL="342900" indent="-342900">
              <a:buFont typeface="+mj-lt"/>
              <a:buAutoNum type="arabicPeriod"/>
            </a:pPr>
            <a:r>
              <a:rPr lang="fr-CA" sz="2400" dirty="0">
                <a:effectLst>
                  <a:outerShdw blurRad="38100" dist="38100" dir="2700000" algn="tl">
                    <a:srgbClr val="000000">
                      <a:alpha val="43137"/>
                    </a:srgbClr>
                  </a:outerShdw>
                </a:effectLst>
                <a:ea typeface="Calibri" panose="020F0502020204030204" pitchFamily="34" charset="0"/>
                <a:cs typeface="Times New Roman" panose="02020603050405020304" pitchFamily="18" charset="0"/>
              </a:rPr>
              <a:t>Le jeûne nous rends humble et plus dépendant du Seigneur.</a:t>
            </a:r>
          </a:p>
          <a:p>
            <a:pPr marL="342900" indent="-342900">
              <a:buFont typeface="+mj-lt"/>
              <a:buAutoNum type="arabicPeriod"/>
            </a:pPr>
            <a:endParaRPr lang="fr-CA" sz="2400" dirty="0">
              <a:effectLst>
                <a:outerShdw blurRad="38100" dist="38100" dir="2700000" algn="tl">
                  <a:srgbClr val="000000">
                    <a:alpha val="43137"/>
                  </a:srgbClr>
                </a:outerShdw>
              </a:effectLst>
              <a:ea typeface="Calibri" panose="020F0502020204030204" pitchFamily="34" charset="0"/>
              <a:cs typeface="Times New Roman" panose="02020603050405020304" pitchFamily="18" charset="0"/>
            </a:endParaRPr>
          </a:p>
          <a:p>
            <a:pPr marL="342900" indent="-342900">
              <a:lnSpc>
                <a:spcPct val="100000"/>
              </a:lnSpc>
              <a:buFont typeface="+mj-lt"/>
              <a:buAutoNum type="arabicPeriod"/>
            </a:pPr>
            <a:r>
              <a:rPr lang="fr-CA" sz="2400" dirty="0">
                <a:effectLst>
                  <a:outerShdw blurRad="38100" dist="38100" dir="2700000" algn="tl">
                    <a:srgbClr val="000000">
                      <a:alpha val="43137"/>
                    </a:srgbClr>
                  </a:outerShdw>
                </a:effectLst>
                <a:ea typeface="Calibri" panose="020F0502020204030204" pitchFamily="34" charset="0"/>
                <a:cs typeface="Times New Roman" panose="02020603050405020304" pitchFamily="18" charset="0"/>
              </a:rPr>
              <a:t>Le jeûne nous permet de consacrer à la prière </a:t>
            </a:r>
          </a:p>
          <a:p>
            <a:pPr marL="0" indent="0">
              <a:lnSpc>
                <a:spcPct val="100000"/>
              </a:lnSpc>
              <a:buNone/>
            </a:pPr>
            <a:r>
              <a:rPr lang="fr-CA" sz="2400" dirty="0">
                <a:effectLst>
                  <a:outerShdw blurRad="38100" dist="38100" dir="2700000" algn="tl">
                    <a:srgbClr val="000000">
                      <a:alpha val="43137"/>
                    </a:srgbClr>
                  </a:outerShdw>
                </a:effectLst>
                <a:ea typeface="Calibri" panose="020F0502020204030204" pitchFamily="34" charset="0"/>
                <a:cs typeface="Times New Roman" panose="02020603050405020304" pitchFamily="18" charset="0"/>
              </a:rPr>
              <a:t>    le temps que nous aurions normalement passer à manger.</a:t>
            </a:r>
          </a:p>
        </p:txBody>
      </p:sp>
    </p:spTree>
    <p:extLst>
      <p:ext uri="{BB962C8B-B14F-4D97-AF65-F5344CB8AC3E}">
        <p14:creationId xmlns:p14="http://schemas.microsoft.com/office/powerpoint/2010/main" val="391207988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F4B5672-B0EA-4DBB-86FC-16168EA75098}"/>
              </a:ext>
            </a:extLst>
          </p:cNvPr>
          <p:cNvSpPr>
            <a:spLocks noGrp="1"/>
          </p:cNvSpPr>
          <p:nvPr>
            <p:ph type="title"/>
          </p:nvPr>
        </p:nvSpPr>
        <p:spPr/>
        <p:txBody>
          <a:bodyPr/>
          <a:lstStyle/>
          <a:p>
            <a:endParaRPr lang="fr-CA"/>
          </a:p>
        </p:txBody>
      </p:sp>
      <p:sp>
        <p:nvSpPr>
          <p:cNvPr id="3" name="Espace réservé du contenu 2">
            <a:extLst>
              <a:ext uri="{FF2B5EF4-FFF2-40B4-BE49-F238E27FC236}">
                <a16:creationId xmlns:a16="http://schemas.microsoft.com/office/drawing/2014/main" id="{2A9244D3-567E-4DC7-AB6A-3A5FE25B1B48}"/>
              </a:ext>
            </a:extLst>
          </p:cNvPr>
          <p:cNvSpPr>
            <a:spLocks noGrp="1"/>
          </p:cNvSpPr>
          <p:nvPr>
            <p:ph idx="1"/>
          </p:nvPr>
        </p:nvSpPr>
        <p:spPr/>
        <p:txBody>
          <a:bodyPr/>
          <a:lstStyle/>
          <a:p>
            <a:pPr marL="457200" lvl="1" indent="0">
              <a:buNone/>
            </a:pPr>
            <a:r>
              <a:rPr lang="fr-CA" dirty="0">
                <a:effectLst>
                  <a:outerShdw blurRad="38100" dist="38100" dir="2700000" algn="tl">
                    <a:srgbClr val="000000">
                      <a:alpha val="43137"/>
                    </a:srgbClr>
                  </a:outerShdw>
                </a:effectLst>
                <a:ea typeface="Calibri" panose="020F0502020204030204" pitchFamily="34" charset="0"/>
                <a:cs typeface="Times New Roman" panose="02020603050405020304" pitchFamily="18" charset="0"/>
              </a:rPr>
              <a:t>3</a:t>
            </a:r>
            <a:r>
              <a:rPr lang="fr-CA" dirty="0">
                <a:ea typeface="Calibri" panose="020F0502020204030204" pitchFamily="34" charset="0"/>
                <a:cs typeface="Times New Roman" panose="02020603050405020304" pitchFamily="18" charset="0"/>
              </a:rPr>
              <a:t>. </a:t>
            </a:r>
            <a:r>
              <a:rPr lang="fr-CA" dirty="0">
                <a:effectLst>
                  <a:outerShdw blurRad="38100" dist="38100" dir="2700000" algn="tl">
                    <a:srgbClr val="000000">
                      <a:alpha val="43137"/>
                    </a:srgbClr>
                  </a:outerShdw>
                </a:effectLst>
                <a:ea typeface="Calibri" panose="020F0502020204030204" pitchFamily="34" charset="0"/>
                <a:cs typeface="Times New Roman" panose="02020603050405020304" pitchFamily="18" charset="0"/>
              </a:rPr>
              <a:t>Le jeûne nous rappelle continuellement que, tout comme mon  sacrifions notre confort personnel pour le Seigneur en ne mangeant pas, nous devons continuellement lui sacrifier tout notre être</a:t>
            </a:r>
            <a:r>
              <a:rPr lang="fr-CA" dirty="0">
                <a:ea typeface="Calibri" panose="020F0502020204030204" pitchFamily="34" charset="0"/>
                <a:cs typeface="Times New Roman" panose="02020603050405020304" pitchFamily="18" charset="0"/>
              </a:rPr>
              <a:t>. </a:t>
            </a:r>
          </a:p>
          <a:p>
            <a:pPr marL="0" indent="0">
              <a:buNone/>
            </a:pPr>
            <a:endParaRPr lang="fr-CA" sz="2800" dirty="0">
              <a:latin typeface="Calibri" panose="020F0502020204030204" pitchFamily="34" charset="0"/>
              <a:ea typeface="Calibri" panose="020F0502020204030204" pitchFamily="34" charset="0"/>
              <a:cs typeface="Times New Roman" panose="02020603050405020304" pitchFamily="18" charset="0"/>
            </a:endParaRPr>
          </a:p>
          <a:p>
            <a:pPr marL="457200" lvl="1" indent="0">
              <a:buNone/>
            </a:pPr>
            <a:r>
              <a:rPr lang="fr-CA" dirty="0">
                <a:effectLst>
                  <a:outerShdw blurRad="38100" dist="38100" dir="2700000" algn="tl">
                    <a:srgbClr val="000000">
                      <a:alpha val="43137"/>
                    </a:srgbClr>
                  </a:outerShdw>
                </a:effectLst>
                <a:ea typeface="Calibri" panose="020F0502020204030204" pitchFamily="34" charset="0"/>
                <a:cs typeface="Times New Roman" panose="02020603050405020304" pitchFamily="18" charset="0"/>
              </a:rPr>
              <a:t>4. Le jeûne est un bon exercice d’autodiscipline.</a:t>
            </a:r>
            <a:endParaRPr lang="fr-CA" dirty="0">
              <a:solidFill>
                <a:srgbClr val="C00000"/>
              </a:solidFill>
              <a:effectLst>
                <a:outerShdw blurRad="38100" dist="38100" dir="2700000" algn="tl">
                  <a:srgbClr val="000000">
                    <a:alpha val="43137"/>
                  </a:srgbClr>
                </a:outerShdw>
              </a:effectLst>
            </a:endParaRPr>
          </a:p>
          <a:p>
            <a:pPr marL="0" indent="0">
              <a:buNone/>
            </a:pPr>
            <a:endParaRPr lang="fr-CA" dirty="0"/>
          </a:p>
        </p:txBody>
      </p:sp>
    </p:spTree>
    <p:extLst>
      <p:ext uri="{BB962C8B-B14F-4D97-AF65-F5344CB8AC3E}">
        <p14:creationId xmlns:p14="http://schemas.microsoft.com/office/powerpoint/2010/main" val="32209981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FC4428B-7963-4B3B-A09F-69F14AC4E911}"/>
              </a:ext>
            </a:extLst>
          </p:cNvPr>
          <p:cNvSpPr>
            <a:spLocks noGrp="1"/>
          </p:cNvSpPr>
          <p:nvPr>
            <p:ph type="title"/>
            <p:custDataLst>
              <p:tags r:id="rId1"/>
            </p:custDataLst>
          </p:nvPr>
        </p:nvSpPr>
        <p:spPr/>
        <p:txBody>
          <a:bodyPr>
            <a:normAutofit/>
          </a:bodyPr>
          <a:lstStyle/>
          <a:p>
            <a:r>
              <a:rPr kumimoji="0" lang="fr-CA" sz="4000" b="1" i="0" u="none" strike="noStrike" kern="1200" cap="none" spc="0" normalizeH="0" baseline="0" noProof="0" dirty="0">
                <a:ln>
                  <a:noFill/>
                </a:ln>
                <a:solidFill>
                  <a:schemeClr val="accent1">
                    <a:lumMod val="75000"/>
                  </a:schemeClr>
                </a:solidFill>
                <a:effectLst/>
                <a:uLnTx/>
                <a:uFillTx/>
                <a:latin typeface="Roboto" panose="02000000000000000000" pitchFamily="2" charset="0"/>
                <a:ea typeface="Roboto" panose="02000000000000000000" pitchFamily="2" charset="0"/>
                <a:cs typeface="Times New Roman" panose="02020603050405020304" pitchFamily="18" charset="0"/>
              </a:rPr>
              <a:t>Exerçons la piété sans hypocrisie</a:t>
            </a:r>
            <a:endParaRPr lang="fr-CA" sz="4000" b="1" dirty="0">
              <a:solidFill>
                <a:schemeClr val="accent1">
                  <a:lumMod val="75000"/>
                </a:schemeClr>
              </a:solidFill>
            </a:endParaRPr>
          </a:p>
        </p:txBody>
      </p:sp>
      <p:sp>
        <p:nvSpPr>
          <p:cNvPr id="3" name="Espace réservé du contenu 2">
            <a:extLst>
              <a:ext uri="{FF2B5EF4-FFF2-40B4-BE49-F238E27FC236}">
                <a16:creationId xmlns:a16="http://schemas.microsoft.com/office/drawing/2014/main" id="{27F67115-25DA-461F-8584-1336D68D7CA9}"/>
              </a:ext>
            </a:extLst>
          </p:cNvPr>
          <p:cNvSpPr>
            <a:spLocks noGrp="1"/>
          </p:cNvSpPr>
          <p:nvPr>
            <p:ph idx="1"/>
            <p:custDataLst>
              <p:tags r:id="rId2"/>
            </p:custDataLst>
          </p:nvPr>
        </p:nvSpPr>
        <p:spPr/>
        <p:txBody>
          <a:bodyPr>
            <a:normAutofit fontScale="92500" lnSpcReduction="10000"/>
          </a:bodyPr>
          <a:lstStyle/>
          <a:p>
            <a:pPr marL="0" indent="0">
              <a:buNone/>
            </a:pPr>
            <a:r>
              <a:rPr lang="fr-CA" b="1" dirty="0">
                <a:solidFill>
                  <a:srgbClr val="C00000"/>
                </a:solidFill>
              </a:rPr>
              <a:t>Quelles sont les vertus du jeûne ?</a:t>
            </a:r>
          </a:p>
          <a:p>
            <a:pPr marL="0" indent="0">
              <a:lnSpc>
                <a:spcPct val="100000"/>
              </a:lnSpc>
              <a:buNone/>
            </a:pPr>
            <a:endParaRPr lang="fr-CA" sz="2200" dirty="0"/>
          </a:p>
          <a:p>
            <a:pPr marL="0" indent="0">
              <a:lnSpc>
                <a:spcPct val="100000"/>
              </a:lnSpc>
              <a:buNone/>
            </a:pPr>
            <a:r>
              <a:rPr lang="fr-CA" sz="2400" dirty="0">
                <a:effectLst>
                  <a:outerShdw blurRad="38100" dist="38100" dir="2700000" algn="tl">
                    <a:srgbClr val="000000">
                      <a:alpha val="43137"/>
                    </a:srgbClr>
                  </a:outerShdw>
                </a:effectLst>
              </a:rPr>
              <a:t>5.</a:t>
            </a:r>
            <a:r>
              <a:rPr lang="fr-CA" sz="2400" dirty="0"/>
              <a:t> </a:t>
            </a:r>
            <a:r>
              <a:rPr lang="fr-CA" sz="2400" dirty="0">
                <a:effectLst>
                  <a:outerShdw blurRad="38100" dist="38100" dir="2700000" algn="tl">
                    <a:srgbClr val="000000">
                      <a:alpha val="43137"/>
                    </a:srgbClr>
                  </a:outerShdw>
                </a:effectLst>
              </a:rPr>
              <a:t>Le jeûne augmente également notre vivacité mentale spirituelle et le  </a:t>
            </a:r>
          </a:p>
          <a:p>
            <a:pPr marL="0" indent="0">
              <a:lnSpc>
                <a:spcPct val="100000"/>
              </a:lnSpc>
              <a:buNone/>
            </a:pPr>
            <a:r>
              <a:rPr lang="fr-CA" sz="2400" dirty="0">
                <a:effectLst>
                  <a:outerShdw blurRad="38100" dist="38100" dir="2700000" algn="tl">
                    <a:srgbClr val="000000">
                      <a:alpha val="43137"/>
                    </a:srgbClr>
                  </a:outerShdw>
                </a:effectLst>
              </a:rPr>
              <a:t>   sentiment de la présence de Dieu parce que notre attention est moins fixé    </a:t>
            </a:r>
          </a:p>
          <a:p>
            <a:pPr marL="0" indent="0">
              <a:lnSpc>
                <a:spcPct val="100000"/>
              </a:lnSpc>
              <a:buNone/>
            </a:pPr>
            <a:r>
              <a:rPr lang="fr-CA" sz="2400" dirty="0">
                <a:effectLst>
                  <a:outerShdw blurRad="38100" dist="38100" dir="2700000" algn="tl">
                    <a:srgbClr val="000000">
                      <a:alpha val="43137"/>
                    </a:srgbClr>
                  </a:outerShdw>
                </a:effectLst>
              </a:rPr>
              <a:t>   sur les choses matérielles de ce monde. </a:t>
            </a:r>
          </a:p>
          <a:p>
            <a:pPr marL="0" indent="0">
              <a:lnSpc>
                <a:spcPct val="100000"/>
              </a:lnSpc>
              <a:buNone/>
            </a:pPr>
            <a:endParaRPr lang="fr-CA" sz="2200" dirty="0"/>
          </a:p>
          <a:p>
            <a:pPr marL="0" indent="0">
              <a:lnSpc>
                <a:spcPct val="100000"/>
              </a:lnSpc>
              <a:buNone/>
            </a:pPr>
            <a:r>
              <a:rPr lang="fr-CA" sz="2400" dirty="0">
                <a:effectLst>
                  <a:outerShdw blurRad="38100" dist="38100" dir="2700000" algn="tl">
                    <a:srgbClr val="000000">
                      <a:alpha val="43137"/>
                    </a:srgbClr>
                  </a:outerShdw>
                </a:effectLst>
              </a:rPr>
              <a:t>6. </a:t>
            </a:r>
            <a:r>
              <a:rPr lang="fr-CA" sz="2400" u="sng" dirty="0">
                <a:effectLst>
                  <a:outerShdw blurRad="38100" dist="38100" dir="2700000" algn="tl">
                    <a:srgbClr val="000000">
                      <a:alpha val="43137"/>
                    </a:srgbClr>
                  </a:outerShdw>
                </a:effectLst>
              </a:rPr>
              <a:t>Le jeûne exprime le sérieux et l'urgence de nos prières </a:t>
            </a:r>
            <a:r>
              <a:rPr lang="fr-CA" sz="2400" dirty="0">
                <a:effectLst>
                  <a:outerShdw blurRad="38100" dist="38100" dir="2700000" algn="tl">
                    <a:srgbClr val="000000">
                      <a:alpha val="43137"/>
                    </a:srgbClr>
                  </a:outerShdw>
                </a:effectLst>
              </a:rPr>
              <a:t>:Si nous continuons à jeûner, nous allons finir par mourir. Par conséquent </a:t>
            </a:r>
            <a:r>
              <a:rPr lang="fr-CA" sz="2400" u="sng" dirty="0">
                <a:effectLst>
                  <a:outerShdw blurRad="38100" dist="38100" dir="2700000" algn="tl">
                    <a:srgbClr val="000000">
                      <a:alpha val="43137"/>
                    </a:srgbClr>
                  </a:outerShdw>
                </a:effectLst>
              </a:rPr>
              <a:t>le jeûne est une façon symbolique de dire à Dieu que nous sommes prêts à nous sacrifier pour que la situation change. </a:t>
            </a:r>
            <a:r>
              <a:rPr lang="fr-CA" sz="2400" dirty="0">
                <a:effectLst>
                  <a:outerShdw blurRad="38100" dist="38100" dir="2700000" algn="tl">
                    <a:srgbClr val="000000">
                      <a:alpha val="43137"/>
                    </a:srgbClr>
                  </a:outerShdw>
                </a:effectLst>
              </a:rPr>
              <a:t>Dans ce sens, le jeûne est particulièrement approprié quand l'état spirituel de l'église est bas.</a:t>
            </a:r>
          </a:p>
        </p:txBody>
      </p:sp>
    </p:spTree>
    <p:extLst>
      <p:ext uri="{BB962C8B-B14F-4D97-AF65-F5344CB8AC3E}">
        <p14:creationId xmlns:p14="http://schemas.microsoft.com/office/powerpoint/2010/main" val="36250058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A29745D-59B5-4960-B9C4-8B309317335F}"/>
              </a:ext>
            </a:extLst>
          </p:cNvPr>
          <p:cNvSpPr>
            <a:spLocks noGrp="1"/>
          </p:cNvSpPr>
          <p:nvPr>
            <p:ph type="title"/>
          </p:nvPr>
        </p:nvSpPr>
        <p:spPr/>
        <p:txBody>
          <a:bodyPr>
            <a:normAutofit/>
          </a:bodyPr>
          <a:lstStyle/>
          <a:p>
            <a:r>
              <a:rPr lang="fr-CA" sz="4000" b="1" dirty="0">
                <a:solidFill>
                  <a:schemeClr val="accent1"/>
                </a:solidFill>
                <a:latin typeface="Roboto" panose="02000000000000000000" pitchFamily="2" charset="0"/>
                <a:ea typeface="Roboto" panose="02000000000000000000" pitchFamily="2" charset="0"/>
              </a:rPr>
              <a:t>Conclusion</a:t>
            </a:r>
            <a:endParaRPr lang="fr-CA" sz="4000" b="1" dirty="0"/>
          </a:p>
        </p:txBody>
      </p:sp>
      <p:sp>
        <p:nvSpPr>
          <p:cNvPr id="3" name="Espace réservé du contenu 2">
            <a:extLst>
              <a:ext uri="{FF2B5EF4-FFF2-40B4-BE49-F238E27FC236}">
                <a16:creationId xmlns:a16="http://schemas.microsoft.com/office/drawing/2014/main" id="{24E8698C-3B7B-424E-B47C-08D35BCED014}"/>
              </a:ext>
            </a:extLst>
          </p:cNvPr>
          <p:cNvSpPr>
            <a:spLocks noGrp="1"/>
          </p:cNvSpPr>
          <p:nvPr>
            <p:ph idx="1"/>
          </p:nvPr>
        </p:nvSpPr>
        <p:spPr>
          <a:xfrm>
            <a:off x="838200" y="1601886"/>
            <a:ext cx="10515600" cy="4351338"/>
          </a:xfrm>
        </p:spPr>
        <p:txBody>
          <a:bodyPr/>
          <a:lstStyle/>
          <a:p>
            <a:pPr marL="0" indent="0">
              <a:buNone/>
            </a:pPr>
            <a:r>
              <a:rPr lang="fr-CA" i="0" dirty="0">
                <a:latin typeface="Roboto" panose="02000000000000000000" pitchFamily="2" charset="0"/>
              </a:rPr>
              <a:t>Après tout ce que nous venons d'entendre sur le jeûne </a:t>
            </a:r>
          </a:p>
          <a:p>
            <a:pPr marL="0" indent="0">
              <a:buNone/>
            </a:pPr>
            <a:r>
              <a:rPr lang="fr-CA" i="0" dirty="0">
                <a:latin typeface="Roboto" panose="02000000000000000000" pitchFamily="2" charset="0"/>
              </a:rPr>
              <a:t>J'ai quelques questions pour vous :</a:t>
            </a:r>
          </a:p>
          <a:p>
            <a:pPr marL="0" indent="0">
              <a:buNone/>
            </a:pPr>
            <a:endParaRPr lang="fr-CA" sz="1600" i="0" dirty="0">
              <a:latin typeface="Roboto" panose="02000000000000000000" pitchFamily="2" charset="0"/>
            </a:endParaRPr>
          </a:p>
          <a:p>
            <a:pPr lvl="1" algn="just">
              <a:buFont typeface="Wingdings" panose="05000000000000000000" pitchFamily="2" charset="2"/>
              <a:buChar char="§"/>
            </a:pPr>
            <a:r>
              <a:rPr lang="fr-CA" sz="2800" i="0" dirty="0">
                <a:solidFill>
                  <a:srgbClr val="00B050"/>
                </a:solidFill>
                <a:latin typeface="Roboto" panose="02000000000000000000" pitchFamily="2" charset="0"/>
              </a:rPr>
              <a:t>Avez-vous déjà jeûné ?</a:t>
            </a:r>
          </a:p>
          <a:p>
            <a:pPr lvl="1" algn="just">
              <a:buFont typeface="Wingdings" panose="05000000000000000000" pitchFamily="2" charset="2"/>
              <a:buChar char="§"/>
            </a:pPr>
            <a:endParaRPr lang="fr-CA" sz="1800" i="0" dirty="0">
              <a:solidFill>
                <a:srgbClr val="00B050"/>
              </a:solidFill>
              <a:latin typeface="Roboto" panose="02000000000000000000" pitchFamily="2" charset="0"/>
            </a:endParaRPr>
          </a:p>
          <a:p>
            <a:pPr lvl="1" algn="just">
              <a:buFont typeface="Wingdings" panose="05000000000000000000" pitchFamily="2" charset="2"/>
              <a:buChar char="§"/>
            </a:pPr>
            <a:r>
              <a:rPr lang="fr-CA" sz="2800" i="0" dirty="0">
                <a:solidFill>
                  <a:srgbClr val="00B050"/>
                </a:solidFill>
                <a:latin typeface="Roboto" panose="02000000000000000000" pitchFamily="2" charset="0"/>
              </a:rPr>
              <a:t>Qu'est-ce qui vous empêche de jeûner ?</a:t>
            </a:r>
          </a:p>
          <a:p>
            <a:pPr marL="457200" lvl="1" indent="0" algn="ctr">
              <a:buNone/>
            </a:pPr>
            <a:endParaRPr lang="fr-CA" sz="2000" i="0" dirty="0">
              <a:solidFill>
                <a:srgbClr val="00B050"/>
              </a:solidFill>
              <a:latin typeface="Roboto" panose="02000000000000000000" pitchFamily="2" charset="0"/>
            </a:endParaRPr>
          </a:p>
          <a:p>
            <a:pPr lvl="1">
              <a:buFont typeface="Wingdings" panose="05000000000000000000" pitchFamily="2" charset="2"/>
              <a:buChar char="§"/>
            </a:pPr>
            <a:r>
              <a:rPr lang="fr-CA" sz="2800" i="0" dirty="0">
                <a:solidFill>
                  <a:srgbClr val="00B050"/>
                </a:solidFill>
                <a:latin typeface="Roboto" panose="02000000000000000000" pitchFamily="2" charset="0"/>
              </a:rPr>
              <a:t>Quelles situations dans votre propre vie pourraient être impactées par le jeûne et la prière ?</a:t>
            </a:r>
          </a:p>
          <a:p>
            <a:pPr marL="0" indent="0">
              <a:buNone/>
            </a:pPr>
            <a:endParaRPr lang="fr-CA" dirty="0"/>
          </a:p>
        </p:txBody>
      </p:sp>
    </p:spTree>
    <p:extLst>
      <p:ext uri="{BB962C8B-B14F-4D97-AF65-F5344CB8AC3E}">
        <p14:creationId xmlns:p14="http://schemas.microsoft.com/office/powerpoint/2010/main" val="23925219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82309B-55E5-44F5-9B8C-DEA23B63809E}"/>
              </a:ext>
            </a:extLst>
          </p:cNvPr>
          <p:cNvSpPr>
            <a:spLocks noGrp="1"/>
          </p:cNvSpPr>
          <p:nvPr>
            <p:ph type="title"/>
          </p:nvPr>
        </p:nvSpPr>
        <p:spPr/>
        <p:txBody>
          <a:bodyPr>
            <a:normAutofit/>
          </a:bodyPr>
          <a:lstStyle/>
          <a:p>
            <a:r>
              <a:rPr lang="fr-CA" sz="4000" b="1" dirty="0">
                <a:solidFill>
                  <a:schemeClr val="accent1"/>
                </a:solidFill>
                <a:latin typeface="Roboto" panose="02000000000000000000" pitchFamily="2" charset="0"/>
                <a:ea typeface="Roboto" panose="02000000000000000000" pitchFamily="2" charset="0"/>
              </a:rPr>
              <a:t>Conclusion</a:t>
            </a:r>
            <a:r>
              <a:rPr lang="fr-CA" sz="3600" b="1" dirty="0">
                <a:solidFill>
                  <a:srgbClr val="C00000"/>
                </a:solidFill>
                <a:latin typeface="Roboto" panose="02000000000000000000" pitchFamily="2" charset="0"/>
                <a:ea typeface="Roboto" panose="02000000000000000000" pitchFamily="2" charset="0"/>
              </a:rPr>
              <a:t> </a:t>
            </a:r>
          </a:p>
        </p:txBody>
      </p:sp>
      <p:sp>
        <p:nvSpPr>
          <p:cNvPr id="3" name="Espace réservé du contenu 2">
            <a:extLst>
              <a:ext uri="{FF2B5EF4-FFF2-40B4-BE49-F238E27FC236}">
                <a16:creationId xmlns:a16="http://schemas.microsoft.com/office/drawing/2014/main" id="{14420B80-4F8B-463D-A2C5-8BB5E0AFA053}"/>
              </a:ext>
            </a:extLst>
          </p:cNvPr>
          <p:cNvSpPr>
            <a:spLocks noGrp="1"/>
          </p:cNvSpPr>
          <p:nvPr>
            <p:ph idx="1"/>
          </p:nvPr>
        </p:nvSpPr>
        <p:spPr/>
        <p:txBody>
          <a:bodyPr>
            <a:normAutofit/>
          </a:bodyPr>
          <a:lstStyle/>
          <a:p>
            <a:pPr>
              <a:buFont typeface="Wingdings" panose="05000000000000000000" pitchFamily="2" charset="2"/>
              <a:buChar char="§"/>
            </a:pPr>
            <a:r>
              <a:rPr lang="fr-CA" sz="2400" dirty="0">
                <a:effectLst>
                  <a:outerShdw blurRad="38100" dist="38100" dir="2700000" algn="tl">
                    <a:srgbClr val="000000">
                      <a:alpha val="43137"/>
                    </a:srgbClr>
                  </a:outerShdw>
                </a:effectLst>
              </a:rPr>
              <a:t>Exercer la piété sans hypocrisie, </a:t>
            </a:r>
          </a:p>
          <a:p>
            <a:pPr marL="457200" lvl="1" indent="0">
              <a:buNone/>
            </a:pPr>
            <a:r>
              <a:rPr lang="fr-CA" dirty="0">
                <a:solidFill>
                  <a:srgbClr val="C00000"/>
                </a:solidFill>
                <a:effectLst>
                  <a:outerShdw blurRad="38100" dist="38100" dir="2700000" algn="tl">
                    <a:srgbClr val="000000">
                      <a:alpha val="43137"/>
                    </a:srgbClr>
                  </a:outerShdw>
                </a:effectLst>
              </a:rPr>
              <a:t>«</a:t>
            </a:r>
            <a:r>
              <a:rPr lang="fr-CA" dirty="0">
                <a:effectLst>
                  <a:outerShdw blurRad="38100" dist="38100" dir="2700000" algn="tl">
                    <a:srgbClr val="000000">
                      <a:alpha val="43137"/>
                    </a:srgbClr>
                  </a:outerShdw>
                </a:effectLst>
              </a:rPr>
              <a:t> c’est servir Dieu dans la </a:t>
            </a:r>
            <a:r>
              <a:rPr lang="fr-CA" u="sng" dirty="0">
                <a:effectLst>
                  <a:outerShdw blurRad="38100" dist="38100" dir="2700000" algn="tl">
                    <a:srgbClr val="000000">
                      <a:alpha val="43137"/>
                    </a:srgbClr>
                  </a:outerShdw>
                </a:effectLst>
              </a:rPr>
              <a:t>discrétion</a:t>
            </a:r>
            <a:r>
              <a:rPr lang="fr-CA" dirty="0">
                <a:effectLst>
                  <a:outerShdw blurRad="38100" dist="38100" dir="2700000" algn="tl">
                    <a:srgbClr val="000000">
                      <a:alpha val="43137"/>
                    </a:srgbClr>
                  </a:outerShdw>
                </a:effectLst>
              </a:rPr>
              <a:t>, </a:t>
            </a:r>
          </a:p>
          <a:p>
            <a:pPr marL="457200" lvl="1" indent="0">
              <a:buNone/>
            </a:pPr>
            <a:r>
              <a:rPr lang="fr-CA" dirty="0">
                <a:effectLst>
                  <a:outerShdw blurRad="38100" dist="38100" dir="2700000" algn="tl">
                    <a:srgbClr val="000000">
                      <a:alpha val="43137"/>
                    </a:srgbClr>
                  </a:outerShdw>
                </a:effectLst>
              </a:rPr>
              <a:t>avec un </a:t>
            </a:r>
            <a:r>
              <a:rPr lang="fr-CA" u="sng" dirty="0">
                <a:effectLst>
                  <a:outerShdw blurRad="38100" dist="38100" dir="2700000" algn="tl">
                    <a:srgbClr val="000000">
                      <a:alpha val="43137"/>
                    </a:srgbClr>
                  </a:outerShdw>
                </a:effectLst>
              </a:rPr>
              <a:t>cœur authentique</a:t>
            </a:r>
            <a:r>
              <a:rPr lang="fr-CA" dirty="0">
                <a:effectLst>
                  <a:outerShdw blurRad="38100" dist="38100" dir="2700000" algn="tl">
                    <a:srgbClr val="000000">
                      <a:alpha val="43137"/>
                    </a:srgbClr>
                  </a:outerShdw>
                </a:effectLst>
              </a:rPr>
              <a:t>, </a:t>
            </a:r>
            <a:r>
              <a:rPr lang="fr-CA" u="sng" dirty="0">
                <a:effectLst>
                  <a:outerShdw blurRad="38100" dist="38100" dir="2700000" algn="tl">
                    <a:srgbClr val="000000">
                      <a:alpha val="43137"/>
                    </a:srgbClr>
                  </a:outerShdw>
                </a:effectLst>
              </a:rPr>
              <a:t>sans fraude. </a:t>
            </a:r>
            <a:r>
              <a:rPr lang="fr-CA" dirty="0">
                <a:solidFill>
                  <a:srgbClr val="C00000"/>
                </a:solidFill>
                <a:effectLst>
                  <a:outerShdw blurRad="38100" dist="38100" dir="2700000" algn="tl">
                    <a:srgbClr val="000000">
                      <a:alpha val="43137"/>
                    </a:srgbClr>
                  </a:outerShdw>
                </a:effectLst>
              </a:rPr>
              <a:t>» </a:t>
            </a:r>
          </a:p>
          <a:p>
            <a:pPr>
              <a:buFont typeface="Wingdings" panose="05000000000000000000" pitchFamily="2" charset="2"/>
              <a:buChar char="§"/>
            </a:pPr>
            <a:endParaRPr lang="fr-CA" sz="2400" dirty="0">
              <a:effectLst>
                <a:outerShdw blurRad="38100" dist="38100" dir="2700000" algn="tl">
                  <a:srgbClr val="000000">
                    <a:alpha val="43137"/>
                  </a:srgbClr>
                </a:outerShdw>
              </a:effectLst>
            </a:endParaRPr>
          </a:p>
          <a:p>
            <a:pPr>
              <a:buFont typeface="Wingdings" panose="05000000000000000000" pitchFamily="2" charset="2"/>
              <a:buChar char="§"/>
            </a:pPr>
            <a:r>
              <a:rPr lang="fr-CA" sz="2400" dirty="0">
                <a:solidFill>
                  <a:srgbClr val="C00000"/>
                </a:solidFill>
                <a:effectLst>
                  <a:outerShdw blurRad="38100" dist="38100" dir="2700000" algn="tl">
                    <a:srgbClr val="000000">
                      <a:alpha val="43137"/>
                    </a:srgbClr>
                  </a:outerShdw>
                </a:effectLst>
              </a:rPr>
              <a:t>«</a:t>
            </a:r>
            <a:r>
              <a:rPr lang="fr-CA" sz="2400" dirty="0">
                <a:effectLst>
                  <a:outerShdw blurRad="38100" dist="38100" dir="2700000" algn="tl">
                    <a:srgbClr val="000000">
                      <a:alpha val="43137"/>
                    </a:srgbClr>
                  </a:outerShdw>
                </a:effectLst>
              </a:rPr>
              <a:t> Que ce soit pour le jeûne, l'aumône ou la prière, les paroles de Jésus nous montrent que </a:t>
            </a:r>
            <a:r>
              <a:rPr lang="fr-CA" sz="2400" u="sng" dirty="0">
                <a:effectLst>
                  <a:outerShdw blurRad="38100" dist="38100" dir="2700000" algn="tl">
                    <a:srgbClr val="000000">
                      <a:alpha val="43137"/>
                    </a:srgbClr>
                  </a:outerShdw>
                </a:effectLst>
              </a:rPr>
              <a:t>la vraie piété est centrée sur Dieu et ne cherche pas à impressionner les autres.</a:t>
            </a:r>
            <a:r>
              <a:rPr lang="fr-CA" sz="2400" dirty="0">
                <a:effectLst>
                  <a:outerShdw blurRad="38100" dist="38100" dir="2700000" algn="tl">
                    <a:srgbClr val="000000">
                      <a:alpha val="43137"/>
                    </a:srgbClr>
                  </a:outerShdw>
                </a:effectLst>
              </a:rPr>
              <a:t> </a:t>
            </a:r>
            <a:r>
              <a:rPr lang="fr-CA" sz="2400" dirty="0">
                <a:solidFill>
                  <a:srgbClr val="C00000"/>
                </a:solidFill>
                <a:effectLst>
                  <a:outerShdw blurRad="38100" dist="38100" dir="2700000" algn="tl">
                    <a:srgbClr val="000000">
                      <a:alpha val="43137"/>
                    </a:srgbClr>
                  </a:outerShdw>
                </a:effectLst>
              </a:rPr>
              <a:t>»</a:t>
            </a:r>
          </a:p>
          <a:p>
            <a:pPr>
              <a:buFont typeface="Wingdings" panose="05000000000000000000" pitchFamily="2" charset="2"/>
              <a:buChar char="§"/>
            </a:pPr>
            <a:endParaRPr lang="fr-CA" sz="2400" dirty="0">
              <a:effectLst>
                <a:outerShdw blurRad="38100" dist="38100" dir="2700000" algn="tl">
                  <a:srgbClr val="000000">
                    <a:alpha val="43137"/>
                  </a:srgbClr>
                </a:outerShdw>
              </a:effectLst>
            </a:endParaRPr>
          </a:p>
          <a:p>
            <a:pPr>
              <a:buClr>
                <a:schemeClr val="tx1"/>
              </a:buClr>
              <a:buFont typeface="Wingdings" panose="05000000000000000000" pitchFamily="2" charset="2"/>
              <a:buChar char="§"/>
            </a:pPr>
            <a:r>
              <a:rPr lang="fr-CA" sz="2400" dirty="0">
                <a:solidFill>
                  <a:srgbClr val="C00000"/>
                </a:solidFill>
                <a:effectLst>
                  <a:outerShdw blurRad="38100" dist="38100" dir="2700000" algn="tl">
                    <a:srgbClr val="000000">
                      <a:alpha val="43137"/>
                    </a:srgbClr>
                  </a:outerShdw>
                </a:effectLst>
              </a:rPr>
              <a:t>«</a:t>
            </a:r>
            <a:r>
              <a:rPr lang="fr-CA" sz="2400" dirty="0">
                <a:effectLst>
                  <a:outerShdw blurRad="38100" dist="38100" dir="2700000" algn="tl">
                    <a:srgbClr val="000000">
                      <a:alpha val="43137"/>
                    </a:srgbClr>
                  </a:outerShdw>
                </a:effectLst>
              </a:rPr>
              <a:t> Le véritable disciple a </a:t>
            </a:r>
            <a:r>
              <a:rPr lang="fr-CA" sz="2400" u="sng" dirty="0">
                <a:effectLst>
                  <a:outerShdw blurRad="38100" dist="38100" dir="2700000" algn="tl">
                    <a:srgbClr val="000000">
                      <a:alpha val="43137"/>
                    </a:srgbClr>
                  </a:outerShdw>
                </a:effectLst>
              </a:rPr>
              <a:t>toujours le cœur tourné vers le Seigneur</a:t>
            </a:r>
            <a:r>
              <a:rPr lang="fr-CA" sz="2400" dirty="0">
                <a:effectLst>
                  <a:outerShdw blurRad="38100" dist="38100" dir="2700000" algn="tl">
                    <a:srgbClr val="000000">
                      <a:alpha val="43137"/>
                    </a:srgbClr>
                  </a:outerShdw>
                </a:effectLst>
              </a:rPr>
              <a:t> et non vers les autres. </a:t>
            </a:r>
            <a:r>
              <a:rPr lang="fr-CA" sz="2400" dirty="0">
                <a:solidFill>
                  <a:srgbClr val="C00000"/>
                </a:solidFill>
                <a:effectLst>
                  <a:outerShdw blurRad="38100" dist="38100" dir="2700000" algn="tl">
                    <a:srgbClr val="000000">
                      <a:alpha val="43137"/>
                    </a:srgbClr>
                  </a:outerShdw>
                </a:effectLst>
              </a:rPr>
              <a:t>»</a:t>
            </a:r>
            <a:r>
              <a:rPr lang="fr-CA" sz="2400" dirty="0">
                <a:effectLst>
                  <a:outerShdw blurRad="38100" dist="38100" dir="2700000" algn="tl">
                    <a:srgbClr val="000000">
                      <a:alpha val="43137"/>
                    </a:srgbClr>
                  </a:outerShdw>
                </a:effectLst>
              </a:rPr>
              <a:t> </a:t>
            </a:r>
          </a:p>
        </p:txBody>
      </p:sp>
    </p:spTree>
    <p:extLst>
      <p:ext uri="{BB962C8B-B14F-4D97-AF65-F5344CB8AC3E}">
        <p14:creationId xmlns:p14="http://schemas.microsoft.com/office/powerpoint/2010/main" val="19228043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NUM" val="1"/>
</p:tagLst>
</file>

<file path=ppt/tags/tag2.xml><?xml version="1.0" encoding="utf-8"?>
<p:tagLst xmlns:a="http://schemas.openxmlformats.org/drawingml/2006/main" xmlns:r="http://schemas.openxmlformats.org/officeDocument/2006/relationships" xmlns:p="http://schemas.openxmlformats.org/presentationml/2006/main">
  <p:tag name="NUM" val="2"/>
</p:tagLst>
</file>

<file path=ppt/tags/tag3.xml><?xml version="1.0" encoding="utf-8"?>
<p:tagLst xmlns:a="http://schemas.openxmlformats.org/drawingml/2006/main" xmlns:r="http://schemas.openxmlformats.org/officeDocument/2006/relationships" xmlns:p="http://schemas.openxmlformats.org/presentationml/2006/main">
  <p:tag name="NUM" val="3"/>
</p:tagLst>
</file>

<file path=ppt/tags/tag4.xml><?xml version="1.0" encoding="utf-8"?>
<p:tagLst xmlns:a="http://schemas.openxmlformats.org/drawingml/2006/main" xmlns:r="http://schemas.openxmlformats.org/officeDocument/2006/relationships" xmlns:p="http://schemas.openxmlformats.org/presentationml/2006/main">
  <p:tag name="NUM" val="1"/>
</p:tagLst>
</file>

<file path=ppt/tags/tag5.xml><?xml version="1.0" encoding="utf-8"?>
<p:tagLst xmlns:a="http://schemas.openxmlformats.org/drawingml/2006/main" xmlns:r="http://schemas.openxmlformats.org/officeDocument/2006/relationships" xmlns:p="http://schemas.openxmlformats.org/presentationml/2006/main">
  <p:tag name="NUM" val="2"/>
</p:tagLst>
</file>

<file path=ppt/tags/tag6.xml><?xml version="1.0" encoding="utf-8"?>
<p:tagLst xmlns:a="http://schemas.openxmlformats.org/drawingml/2006/main" xmlns:r="http://schemas.openxmlformats.org/officeDocument/2006/relationships" xmlns:p="http://schemas.openxmlformats.org/presentationml/2006/main">
  <p:tag name="NUM" val="1"/>
</p:tagLst>
</file>

<file path=ppt/tags/tag7.xml><?xml version="1.0" encoding="utf-8"?>
<p:tagLst xmlns:a="http://schemas.openxmlformats.org/drawingml/2006/main" xmlns:r="http://schemas.openxmlformats.org/officeDocument/2006/relationships" xmlns:p="http://schemas.openxmlformats.org/presentationml/2006/main">
  <p:tag name="NUM" val="2"/>
</p:tagLst>
</file>

<file path=ppt/tags/tag8.xml><?xml version="1.0" encoding="utf-8"?>
<p:tagLst xmlns:a="http://schemas.openxmlformats.org/drawingml/2006/main" xmlns:r="http://schemas.openxmlformats.org/officeDocument/2006/relationships" xmlns:p="http://schemas.openxmlformats.org/presentationml/2006/main">
  <p:tag name="NUM" val="3"/>
</p:tagLst>
</file>

<file path=ppt/tags/tag9.xml><?xml version="1.0" encoding="utf-8"?>
<p:tagLst xmlns:a="http://schemas.openxmlformats.org/drawingml/2006/main" xmlns:r="http://schemas.openxmlformats.org/officeDocument/2006/relationships" xmlns:p="http://schemas.openxmlformats.org/presentationml/2006/main">
  <p:tag name="NUM" val="1"/>
</p:tagLst>
</file>

<file path=ppt/tags/tag10.xml><?xml version="1.0" encoding="utf-8"?>
<p:tagLst xmlns:a="http://schemas.openxmlformats.org/drawingml/2006/main" xmlns:r="http://schemas.openxmlformats.org/officeDocument/2006/relationships" xmlns:p="http://schemas.openxmlformats.org/presentationml/2006/main">
  <p:tag name="NUM" val="2"/>
</p:tagLst>
</file>

<file path=ppt/tags/tag11.xml><?xml version="1.0" encoding="utf-8"?>
<p:tagLst xmlns:a="http://schemas.openxmlformats.org/drawingml/2006/main" xmlns:r="http://schemas.openxmlformats.org/officeDocument/2006/relationships" xmlns:p="http://schemas.openxmlformats.org/presentationml/2006/main">
  <p:tag name="NUM" val="1"/>
</p:tagLst>
</file>

<file path=ppt/tags/tag12.xml><?xml version="1.0" encoding="utf-8"?>
<p:tagLst xmlns:a="http://schemas.openxmlformats.org/drawingml/2006/main" xmlns:r="http://schemas.openxmlformats.org/officeDocument/2006/relationships" xmlns:p="http://schemas.openxmlformats.org/presentationml/2006/main">
  <p:tag name="NUM" val="2"/>
</p:tagLst>
</file>

<file path=ppt/tags/tag13.xml><?xml version="1.0" encoding="utf-8"?>
<p:tagLst xmlns:a="http://schemas.openxmlformats.org/drawingml/2006/main" xmlns:r="http://schemas.openxmlformats.org/officeDocument/2006/relationships" xmlns:p="http://schemas.openxmlformats.org/presentationml/2006/main">
  <p:tag name="NUM" val="1"/>
</p:tagLst>
</file>

<file path=ppt/tags/tag14.xml><?xml version="1.0" encoding="utf-8"?>
<p:tagLst xmlns:a="http://schemas.openxmlformats.org/drawingml/2006/main" xmlns:r="http://schemas.openxmlformats.org/officeDocument/2006/relationships" xmlns:p="http://schemas.openxmlformats.org/presentationml/2006/main">
  <p:tag name="NUM" val="2"/>
</p:tagLst>
</file>

<file path=ppt/tags/tag15.xml><?xml version="1.0" encoding="utf-8"?>
<p:tagLst xmlns:a="http://schemas.openxmlformats.org/drawingml/2006/main" xmlns:r="http://schemas.openxmlformats.org/officeDocument/2006/relationships" xmlns:p="http://schemas.openxmlformats.org/presentationml/2006/main">
  <p:tag name="NUM" val="1"/>
</p:tagLst>
</file>

<file path=ppt/tags/tag16.xml><?xml version="1.0" encoding="utf-8"?>
<p:tagLst xmlns:a="http://schemas.openxmlformats.org/drawingml/2006/main" xmlns:r="http://schemas.openxmlformats.org/officeDocument/2006/relationships" xmlns:p="http://schemas.openxmlformats.org/presentationml/2006/main">
  <p:tag name="NUM" val="2"/>
</p:tagLst>
</file>

<file path=ppt/tags/tag17.xml><?xml version="1.0" encoding="utf-8"?>
<p:tagLst xmlns:a="http://schemas.openxmlformats.org/drawingml/2006/main" xmlns:r="http://schemas.openxmlformats.org/officeDocument/2006/relationships" xmlns:p="http://schemas.openxmlformats.org/presentationml/2006/main">
  <p:tag name="NUM" val="1"/>
</p:tagLst>
</file>

<file path=ppt/tags/tag18.xml><?xml version="1.0" encoding="utf-8"?>
<p:tagLst xmlns:a="http://schemas.openxmlformats.org/drawingml/2006/main" xmlns:r="http://schemas.openxmlformats.org/officeDocument/2006/relationships" xmlns:p="http://schemas.openxmlformats.org/presentationml/2006/main">
  <p:tag name="NUM" val="2"/>
</p:tagLst>
</file>

<file path=ppt/tags/tag19.xml><?xml version="1.0" encoding="utf-8"?>
<p:tagLst xmlns:a="http://schemas.openxmlformats.org/drawingml/2006/main" xmlns:r="http://schemas.openxmlformats.org/officeDocument/2006/relationships" xmlns:p="http://schemas.openxmlformats.org/presentationml/2006/main">
  <p:tag name="NUM" val="1"/>
</p:tagLst>
</file>

<file path=ppt/tags/tag20.xml><?xml version="1.0" encoding="utf-8"?>
<p:tagLst xmlns:a="http://schemas.openxmlformats.org/drawingml/2006/main" xmlns:r="http://schemas.openxmlformats.org/officeDocument/2006/relationships" xmlns:p="http://schemas.openxmlformats.org/presentationml/2006/main">
  <p:tag name="NUM" val="2"/>
</p:tagLst>
</file>

<file path=ppt/tags/tag21.xml><?xml version="1.0" encoding="utf-8"?>
<p:tagLst xmlns:a="http://schemas.openxmlformats.org/drawingml/2006/main" xmlns:r="http://schemas.openxmlformats.org/officeDocument/2006/relationships" xmlns:p="http://schemas.openxmlformats.org/presentationml/2006/main">
  <p:tag name="NUM" val="1"/>
</p:tagLst>
</file>

<file path=ppt/tags/tag22.xml><?xml version="1.0" encoding="utf-8"?>
<p:tagLst xmlns:a="http://schemas.openxmlformats.org/drawingml/2006/main" xmlns:r="http://schemas.openxmlformats.org/officeDocument/2006/relationships" xmlns:p="http://schemas.openxmlformats.org/presentationml/2006/main">
  <p:tag name="NUM" val="2"/>
</p:tagLst>
</file>

<file path=ppt/tags/tag23.xml><?xml version="1.0" encoding="utf-8"?>
<p:tagLst xmlns:a="http://schemas.openxmlformats.org/drawingml/2006/main" xmlns:r="http://schemas.openxmlformats.org/officeDocument/2006/relationships" xmlns:p="http://schemas.openxmlformats.org/presentationml/2006/main">
  <p:tag name="NUM" val="1"/>
</p:tagLst>
</file>

<file path=ppt/tags/tag24.xml><?xml version="1.0" encoding="utf-8"?>
<p:tagLst xmlns:a="http://schemas.openxmlformats.org/drawingml/2006/main" xmlns:r="http://schemas.openxmlformats.org/officeDocument/2006/relationships" xmlns:p="http://schemas.openxmlformats.org/presentationml/2006/main">
  <p:tag name="NUM" val="2"/>
</p:tagLst>
</file>

<file path=ppt/tags/tag25.xml><?xml version="1.0" encoding="utf-8"?>
<p:tagLst xmlns:a="http://schemas.openxmlformats.org/drawingml/2006/main" xmlns:r="http://schemas.openxmlformats.org/officeDocument/2006/relationships" xmlns:p="http://schemas.openxmlformats.org/presentationml/2006/main">
  <p:tag name="NUM" val="1"/>
</p:tagLst>
</file>

<file path=ppt/tags/tag26.xml><?xml version="1.0" encoding="utf-8"?>
<p:tagLst xmlns:a="http://schemas.openxmlformats.org/drawingml/2006/main" xmlns:r="http://schemas.openxmlformats.org/officeDocument/2006/relationships" xmlns:p="http://schemas.openxmlformats.org/presentationml/2006/main">
  <p:tag name="NUM" val="2"/>
</p:tagLst>
</file>

<file path=ppt/tags/tag27.xml><?xml version="1.0" encoding="utf-8"?>
<p:tagLst xmlns:a="http://schemas.openxmlformats.org/drawingml/2006/main" xmlns:r="http://schemas.openxmlformats.org/officeDocument/2006/relationships" xmlns:p="http://schemas.openxmlformats.org/presentationml/2006/main">
  <p:tag name="NUM" val="1"/>
</p:tagLst>
</file>

<file path=ppt/tags/tag28.xml><?xml version="1.0" encoding="utf-8"?>
<p:tagLst xmlns:a="http://schemas.openxmlformats.org/drawingml/2006/main" xmlns:r="http://schemas.openxmlformats.org/officeDocument/2006/relationships" xmlns:p="http://schemas.openxmlformats.org/presentationml/2006/main">
  <p:tag name="NUM" val="2"/>
</p:tagLst>
</file>

<file path=ppt/tags/tag29.xml><?xml version="1.0" encoding="utf-8"?>
<p:tagLst xmlns:a="http://schemas.openxmlformats.org/drawingml/2006/main" xmlns:r="http://schemas.openxmlformats.org/officeDocument/2006/relationships" xmlns:p="http://schemas.openxmlformats.org/presentationml/2006/main">
  <p:tag name="NUM" val="1"/>
</p:tagLst>
</file>

<file path=ppt/tags/tag30.xml><?xml version="1.0" encoding="utf-8"?>
<p:tagLst xmlns:a="http://schemas.openxmlformats.org/drawingml/2006/main" xmlns:r="http://schemas.openxmlformats.org/officeDocument/2006/relationships" xmlns:p="http://schemas.openxmlformats.org/presentationml/2006/main">
  <p:tag name="NUM" val="2"/>
</p:tagLst>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8193</TotalTime>
  <Words>1541</Words>
  <Application>Microsoft Office PowerPoint</Application>
  <PresentationFormat>Grand écran</PresentationFormat>
  <Paragraphs>129</Paragraphs>
  <Slides>19</Slides>
  <Notes>3</Notes>
  <HiddenSlides>0</HiddenSlides>
  <MMClips>0</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19</vt:i4>
      </vt:variant>
    </vt:vector>
  </HeadingPairs>
  <TitlesOfParts>
    <vt:vector size="25" baseType="lpstr">
      <vt:lpstr>Arial</vt:lpstr>
      <vt:lpstr>Calibri</vt:lpstr>
      <vt:lpstr>Calibri Light</vt:lpstr>
      <vt:lpstr>Roboto</vt:lpstr>
      <vt:lpstr>Wingdings</vt:lpstr>
      <vt:lpstr>Thème Office</vt:lpstr>
      <vt:lpstr> Exerçons la piété sans hypocrisie  Partie II </vt:lpstr>
      <vt:lpstr> Introduction </vt:lpstr>
      <vt:lpstr>Exerçons la piété sans hypocrisie</vt:lpstr>
      <vt:lpstr> Lecture du texte </vt:lpstr>
      <vt:lpstr> Lecture du texte </vt:lpstr>
      <vt:lpstr>Présentation PowerPoint</vt:lpstr>
      <vt:lpstr>Exerçons la piété sans hypocrisie</vt:lpstr>
      <vt:lpstr>Exerçons la piété sans hypocrisie</vt:lpstr>
      <vt:lpstr>Exerçons la piété sans hypocrisie</vt:lpstr>
      <vt:lpstr>Exerçons la piété sans hypocrisie</vt:lpstr>
      <vt:lpstr>Exerçons la piété sans hypocrisie</vt:lpstr>
      <vt:lpstr>Exerçons la piété sans hypocrisie</vt:lpstr>
      <vt:lpstr>Exerçons la piété sans hypocrisie</vt:lpstr>
      <vt:lpstr>Exerçons la piété sans hypocrisie</vt:lpstr>
      <vt:lpstr>Exerçons la piété sans hypocrisie</vt:lpstr>
      <vt:lpstr>Présentation PowerPoint</vt:lpstr>
      <vt:lpstr>Exerçons la piété sans hypocrisie</vt:lpstr>
      <vt:lpstr>Conclusion</vt:lpstr>
      <vt:lpstr>Conclusion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 JEÛNANT  Matthieu 6 : 16-18</dc:title>
  <dc:creator>Adama Dicko</dc:creator>
  <cp:lastModifiedBy>Adama Dicko</cp:lastModifiedBy>
  <cp:revision>46</cp:revision>
  <dcterms:created xsi:type="dcterms:W3CDTF">2022-03-14T15:28:53Z</dcterms:created>
  <dcterms:modified xsi:type="dcterms:W3CDTF">2022-03-20T13:12:57Z</dcterms:modified>
</cp:coreProperties>
</file>