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6" r:id="rId2"/>
    <p:sldId id="324" r:id="rId3"/>
    <p:sldId id="298" r:id="rId4"/>
    <p:sldId id="344" r:id="rId5"/>
    <p:sldId id="311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43" r:id="rId15"/>
    <p:sldId id="353" r:id="rId16"/>
    <p:sldId id="354" r:id="rId17"/>
    <p:sldId id="35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4F1D"/>
    <a:srgbClr val="9A0000"/>
    <a:srgbClr val="D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7525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54632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67910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36796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3600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32804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11055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26708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90283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3580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0049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0316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4470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22314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282305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15972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D866F-07F9-4410-8E3F-75C26DA9DD60}" type="datetimeFigureOut">
              <a:rPr lang="fr-CA" smtClean="0"/>
              <a:t>2022-07-09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DD2A7C-8533-4069-BD1F-A6F6690A9E5A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6129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20EE942E-3E53-4A08-8EBA-BA6053AFAB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AB738AB-32A9-440C-8D00-79B1EAC5C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16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487C1064-BF0B-12FE-8232-4BFBA0D42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4" y="-8467"/>
            <a:ext cx="12191998" cy="6860032"/>
          </a:xfrm>
        </p:spPr>
      </p:pic>
    </p:spTree>
    <p:extLst>
      <p:ext uri="{BB962C8B-B14F-4D97-AF65-F5344CB8AC3E}">
        <p14:creationId xmlns:p14="http://schemas.microsoft.com/office/powerpoint/2010/main" val="1391327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821181"/>
            <a:ext cx="9304866" cy="4220182"/>
          </a:xfrm>
        </p:spPr>
        <p:txBody>
          <a:bodyPr>
            <a:normAutofit/>
          </a:bodyPr>
          <a:lstStyle/>
          <a:p>
            <a:r>
              <a:rPr lang="fr-CA" sz="2400" dirty="0"/>
              <a:t>Pourquoi se rassembler pour écouter la prédication de la Parole de Dieu ?</a:t>
            </a:r>
          </a:p>
          <a:p>
            <a:pPr lvl="1"/>
            <a:r>
              <a:rPr lang="fr-CA" sz="2000" dirty="0"/>
              <a:t>Est-ce vraiment une activité collective ?</a:t>
            </a:r>
          </a:p>
          <a:p>
            <a:pPr lvl="1"/>
            <a:r>
              <a:rPr lang="fr-CA" sz="2000" dirty="0"/>
              <a:t>Est-ce important de suivre les prédications de son Église ?</a:t>
            </a:r>
          </a:p>
          <a:p>
            <a:pPr lvl="1"/>
            <a:r>
              <a:rPr lang="fr-CA" sz="2000" dirty="0"/>
              <a:t>Est-ce vraiment une partie du culte d’adoration ?</a:t>
            </a:r>
          </a:p>
          <a:p>
            <a:r>
              <a:rPr lang="fr-CA" sz="2400" dirty="0"/>
              <a:t>La prédication est une composante du plan de Dieu pour les rassemblements hebdomadaires de l’Église locale.</a:t>
            </a:r>
            <a:endParaRPr lang="fr-CA" dirty="0"/>
          </a:p>
          <a:p>
            <a:pPr lvl="1"/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1684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821181"/>
            <a:ext cx="9304866" cy="4220182"/>
          </a:xfrm>
        </p:spPr>
        <p:txBody>
          <a:bodyPr>
            <a:normAutofit/>
          </a:bodyPr>
          <a:lstStyle/>
          <a:p>
            <a:r>
              <a:rPr lang="fr-CA" sz="2400" dirty="0"/>
              <a:t>Que veut dire le terme « prêcher » et ses dérivés ?</a:t>
            </a:r>
          </a:p>
          <a:p>
            <a:pPr lvl="1"/>
            <a:r>
              <a:rPr lang="fr-CA" sz="2000" dirty="0" err="1"/>
              <a:t>euangelizomai</a:t>
            </a:r>
            <a:r>
              <a:rPr lang="fr-CA" sz="2000" dirty="0"/>
              <a:t> (prêcher la Bonne Nouvelle)</a:t>
            </a:r>
          </a:p>
          <a:p>
            <a:pPr lvl="1"/>
            <a:r>
              <a:rPr lang="fr-CA" sz="2000" dirty="0" err="1"/>
              <a:t>kēryssō</a:t>
            </a:r>
            <a:r>
              <a:rPr lang="fr-CA" sz="2000" dirty="0"/>
              <a:t> (prêcher ou proclamer)</a:t>
            </a:r>
          </a:p>
          <a:p>
            <a:pPr lvl="1"/>
            <a:r>
              <a:rPr lang="fr-CA" sz="2000" dirty="0"/>
              <a:t>Contexte : prédication d’évangélisation  / prédication de l’Évangile destinée à l’Église locale</a:t>
            </a:r>
          </a:p>
          <a:p>
            <a:pPr lvl="1"/>
            <a:r>
              <a:rPr lang="fr-CA" sz="2000" dirty="0"/>
              <a:t>Contenu : un discours sérieux comportant une bonne nouvelle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7104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1. La prédication est pour les croyants et pour les non-croyants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Romains 1,13-15 : « Je ne veux pas vous laisser ignorer, frères, que j’ai souvent formé le projet d’aller vous voir, afin de recueillir quelque fruit parmi vous, comme parmi les autres nations ; mais j’en ai été empêché jusqu’ici. Je me dois aux Grecs et aux barbares, aux savants et aux ignorants. Ainsi j’ai un vif désir de vous annoncer aussi l’Évangile [</a:t>
            </a:r>
            <a:r>
              <a:rPr lang="fr-CA" sz="2400" i="1" dirty="0" err="1">
                <a:solidFill>
                  <a:schemeClr val="tx1"/>
                </a:solidFill>
              </a:rPr>
              <a:t>euangelisasthai</a:t>
            </a:r>
            <a:r>
              <a:rPr lang="fr-CA" sz="2400" dirty="0">
                <a:solidFill>
                  <a:schemeClr val="tx1"/>
                </a:solidFill>
              </a:rPr>
              <a:t>], à vous qui êtes à Rome. »</a:t>
            </a:r>
          </a:p>
          <a:p>
            <a:r>
              <a:rPr lang="fr-CA" sz="2400" dirty="0">
                <a:solidFill>
                  <a:schemeClr val="tx1"/>
                </a:solidFill>
              </a:rPr>
              <a:t>Philippiens 1.27 : « Seulement, conduisez-vous d’une manière digne de l’Évangile de Christ ».</a:t>
            </a:r>
          </a:p>
          <a:p>
            <a:r>
              <a:rPr lang="fr-CA" sz="2400" dirty="0">
                <a:solidFill>
                  <a:schemeClr val="tx1"/>
                </a:solidFill>
              </a:rPr>
              <a:t>Fruit de la vie chrétienne = une conduite digne de l’Évangile de Christ</a:t>
            </a:r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95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La prédication est commandée dans l’Église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Prêcher la Parole dans l’Église (2 Ti 4.2) / faire l’œuvre d’un évangéliste (2 Ti 4.5)</a:t>
            </a:r>
          </a:p>
          <a:p>
            <a:r>
              <a:rPr lang="fr-CA" sz="2200" dirty="0">
                <a:solidFill>
                  <a:schemeClr val="tx1"/>
                </a:solidFill>
              </a:rPr>
              <a:t>Dans l’Église : prendre du temps pour instruire le peuple patiemment</a:t>
            </a:r>
          </a:p>
          <a:p>
            <a:r>
              <a:rPr lang="fr-CA" sz="2200" dirty="0">
                <a:solidFill>
                  <a:schemeClr val="tx1"/>
                </a:solidFill>
              </a:rPr>
              <a:t>Paul dit : « reprends, censure, exhorte, avec toute douceur et en instruisant » (2 Ti 4.2b).</a:t>
            </a:r>
          </a:p>
        </p:txBody>
      </p:sp>
    </p:spTree>
    <p:extLst>
      <p:ext uri="{BB962C8B-B14F-4D97-AF65-F5344CB8AC3E}">
        <p14:creationId xmlns:p14="http://schemas.microsoft.com/office/powerpoint/2010/main" val="2619515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2. La prédication est commandée dans l’Église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899547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Prêcher la saine doctrine avant que l’Église se tourne vers des fables.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« Car il viendra un temps où les hommes ne supporteront pas la saine doctrine ; mais, ayant la démangeaison d’entendre des choses agréables, ils se donneront une foule de docteurs selon leurs propres désirs, détourneront l’oreille de la vérité, et se tourneront vers les fables » (2 Ti 4.3,4).</a:t>
            </a:r>
          </a:p>
          <a:p>
            <a:r>
              <a:rPr lang="fr-CA" sz="2200" dirty="0">
                <a:solidFill>
                  <a:schemeClr val="tx1"/>
                </a:solidFill>
              </a:rPr>
              <a:t>La prédication protège l’assemblée avec la saine doctrine.</a:t>
            </a:r>
          </a:p>
        </p:txBody>
      </p:sp>
    </p:spTree>
    <p:extLst>
      <p:ext uri="{BB962C8B-B14F-4D97-AF65-F5344CB8AC3E}">
        <p14:creationId xmlns:p14="http://schemas.microsoft.com/office/powerpoint/2010/main" val="399189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3. La prédication transmet la saine doctrine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905721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Il existait une compilation de doctrines établies par les apôtres que l’on transmettait fidèlement aux Églises.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2 Timothée 1.13 : « Retiens dans la foi et dans l’amour qui est en Jésus-Christ le modèle des saines paroles que tu as reçues de moi. »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« Garde le bon dépôt » (1 Ti 6.20 ; 2 Ti 1.14) ; ils persévéraient dans l’enseignement des apôtres (</a:t>
            </a:r>
            <a:r>
              <a:rPr lang="fr-CA" sz="2000" dirty="0" err="1">
                <a:solidFill>
                  <a:schemeClr val="tx1"/>
                </a:solidFill>
              </a:rPr>
              <a:t>Ac</a:t>
            </a:r>
            <a:r>
              <a:rPr lang="fr-CA" sz="2000" dirty="0">
                <a:solidFill>
                  <a:schemeClr val="tx1"/>
                </a:solidFill>
              </a:rPr>
              <a:t> 2.42)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Il s’agit de la « sagesse de Dieu » (1 Co 2.7) révélée aux apôtres « avec des discours […] qu’enseigne l’Esprit » (1 Co 2.13).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« Toute Écriture » (2 Ti 3.16) : AT + NT</a:t>
            </a:r>
          </a:p>
          <a:p>
            <a:r>
              <a:rPr lang="fr-CA" sz="2200" dirty="0">
                <a:solidFill>
                  <a:schemeClr val="tx1"/>
                </a:solidFill>
              </a:rPr>
              <a:t>La prédication est plus que la transmission des doctrines par l’enseignement : une annonce de l’Évangile qui touche le cœur.</a:t>
            </a: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93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La prédication fait partie intégrante de l’adoration collective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905721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Les chrétiens sont : un corps, une maisonnée, une épouse, un troupeau, une Église, un temple, un sacerdoce, une race, une nation et un peuple</a:t>
            </a:r>
          </a:p>
          <a:p>
            <a:r>
              <a:rPr lang="fr-CA" sz="2200" dirty="0">
                <a:solidFill>
                  <a:schemeClr val="tx1"/>
                </a:solidFill>
              </a:rPr>
              <a:t>Qu’est-ce que l’adoration ?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Psaume 29.2 (NBS) : « Donnez au Seigneur la gloire de son nom ! Prosternez-vous devant le Seigneur quand éclate sa sainteté ! » 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Connaître, chérir et démontrer la valeur suprême et la beauté de la gloire de Dieu en Jésus-Christ</a:t>
            </a:r>
          </a:p>
          <a:p>
            <a:r>
              <a:rPr lang="fr-CA" sz="2200" dirty="0">
                <a:solidFill>
                  <a:schemeClr val="tx1"/>
                </a:solidFill>
              </a:rPr>
              <a:t>Le rôle de la prédication dans le culte : présenter la valeur suprême de Dieu en exposant la signification de la Parole tout en chérissant et en exprimant les gloires de Dieu qui y sont révélées</a:t>
            </a:r>
          </a:p>
          <a:p>
            <a:pPr lvl="1"/>
            <a:endParaRPr lang="fr-CA" sz="2000" dirty="0">
              <a:solidFill>
                <a:schemeClr val="tx1"/>
              </a:solidFill>
            </a:endParaRPr>
          </a:p>
          <a:p>
            <a:pPr lvl="1"/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213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4. La prédication fait partie intégrante de l’adoration collective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905721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Le rôle de la prédication dans l’adoration :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elle comporte une dimension de célébration, d’affirmation et d’émerveillement.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rend un culte à Celui qu’elle présente comme étant digne d’être adoré</a:t>
            </a:r>
          </a:p>
          <a:p>
            <a:r>
              <a:rPr lang="fr-CA" sz="2200" dirty="0">
                <a:solidFill>
                  <a:schemeClr val="tx1"/>
                </a:solidFill>
              </a:rPr>
              <a:t>« Magnifier la grandeur de Dieu commence par la proclamation de vérités objectives et bibliques sur Dieu, mais se termine par l’expression d’affections profondes et saintes envers Dieu. » (Bob </a:t>
            </a:r>
            <a:r>
              <a:rPr lang="fr-CA" sz="2200" dirty="0" err="1">
                <a:solidFill>
                  <a:schemeClr val="tx1"/>
                </a:solidFill>
              </a:rPr>
              <a:t>Kauflin</a:t>
            </a:r>
            <a:r>
              <a:rPr lang="fr-CA" sz="2200" dirty="0">
                <a:solidFill>
                  <a:schemeClr val="tx1"/>
                </a:solidFill>
              </a:rPr>
              <a:t>)</a:t>
            </a: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71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5. La prédication est un acte de l’Église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905721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La prédication est un événement communautaire.</a:t>
            </a:r>
          </a:p>
          <a:p>
            <a:r>
              <a:rPr lang="fr-CA" sz="2200" dirty="0">
                <a:solidFill>
                  <a:schemeClr val="tx1"/>
                </a:solidFill>
              </a:rPr>
              <a:t>Elle est orientée spécifiquement vers l’Église locale.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« Recommande aux riches du présent siècle de ne pas être orgueilleux » (1 Ti 6.17)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« Rappelle ces choses, en conjurant devant Dieu qu’on évite les disputes de mots » (2 Ti 2.14)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« Rappelle-leur d’être soumis aux magistrats et aux autorités, d’obéir, d’être prêts à toute bonne œuvre » (Tit 3.1)</a:t>
            </a:r>
          </a:p>
          <a:p>
            <a:r>
              <a:rPr lang="fr-CA" sz="2200" dirty="0">
                <a:solidFill>
                  <a:schemeClr val="tx1"/>
                </a:solidFill>
              </a:rPr>
              <a:t>L’Église est responsable de ce qu’elle entend.</a:t>
            </a: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45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5. La prédication est un acte de l’Église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905721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L’assemblée est impliquée dans la prédication avant, pendant et après le culte.</a:t>
            </a:r>
          </a:p>
          <a:p>
            <a:r>
              <a:rPr lang="fr-CA" sz="2200" dirty="0">
                <a:solidFill>
                  <a:schemeClr val="tx1"/>
                </a:solidFill>
              </a:rPr>
              <a:t>La prédication nourrit la vie de disciple dans l’Église.</a:t>
            </a: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104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6. La prédication est une forme de </a:t>
            </a:r>
            <a:r>
              <a:rPr lang="fr-CA" dirty="0" err="1"/>
              <a:t>discipulat</a:t>
            </a:r>
            <a:r>
              <a:rPr lang="fr-CA" dirty="0"/>
              <a:t> collectif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2160590"/>
            <a:ext cx="9057216" cy="4581734"/>
          </a:xfrm>
        </p:spPr>
        <p:txBody>
          <a:bodyPr>
            <a:noAutofit/>
          </a:bodyPr>
          <a:lstStyle/>
          <a:p>
            <a:r>
              <a:rPr lang="fr-CA" sz="2200" dirty="0">
                <a:solidFill>
                  <a:schemeClr val="tx1"/>
                </a:solidFill>
              </a:rPr>
              <a:t>Un outil pour la discipline spirituelle collective</a:t>
            </a:r>
          </a:p>
          <a:p>
            <a:r>
              <a:rPr lang="fr-CA" sz="2200" dirty="0">
                <a:solidFill>
                  <a:schemeClr val="tx1"/>
                </a:solidFill>
              </a:rPr>
              <a:t>La prédication dans le contexte du rassemblement d’église combine l’instruction et l’imitation.</a:t>
            </a:r>
          </a:p>
          <a:p>
            <a:r>
              <a:rPr lang="fr-CA" sz="2200" dirty="0">
                <a:solidFill>
                  <a:schemeClr val="tx1"/>
                </a:solidFill>
              </a:rPr>
              <a:t>Le </a:t>
            </a:r>
            <a:r>
              <a:rPr lang="fr-CA" sz="2200" dirty="0" err="1">
                <a:solidFill>
                  <a:schemeClr val="tx1"/>
                </a:solidFill>
              </a:rPr>
              <a:t>discipulat</a:t>
            </a:r>
            <a:r>
              <a:rPr lang="fr-CA" sz="2200" dirty="0">
                <a:solidFill>
                  <a:schemeClr val="tx1"/>
                </a:solidFill>
              </a:rPr>
              <a:t> par la prédication : 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un travail initié par les anciens : Jésus « a donné les uns comme… pasteurs et docteurs pour le perfectionnement des saints en vue de l'œuvre du ministère et de l'édification du corps de Christ » (</a:t>
            </a:r>
            <a:r>
              <a:rPr lang="fr-CA" sz="2000" dirty="0" err="1">
                <a:solidFill>
                  <a:schemeClr val="tx1"/>
                </a:solidFill>
              </a:rPr>
              <a:t>Ép</a:t>
            </a:r>
            <a:r>
              <a:rPr lang="fr-CA" sz="2000" dirty="0">
                <a:solidFill>
                  <a:schemeClr val="tx1"/>
                </a:solidFill>
              </a:rPr>
              <a:t> 4.11,12)</a:t>
            </a:r>
          </a:p>
          <a:p>
            <a:pPr lvl="1"/>
            <a:r>
              <a:rPr lang="fr-CA" sz="2000" dirty="0">
                <a:solidFill>
                  <a:schemeClr val="tx1"/>
                </a:solidFill>
              </a:rPr>
              <a:t>Un travail appliqué par l’Église: mettre ce qu’elle a entendu au service du bien spirituel des autres membres de l’assemblée</a:t>
            </a:r>
          </a:p>
          <a:p>
            <a:endParaRPr lang="fr-CA" sz="2200" dirty="0">
              <a:solidFill>
                <a:schemeClr val="tx1"/>
              </a:solidFill>
            </a:endParaRPr>
          </a:p>
          <a:p>
            <a:endParaRPr lang="fr-CA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09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Conclusion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596980"/>
            <a:ext cx="9685866" cy="5145344"/>
          </a:xfrm>
        </p:spPr>
        <p:txBody>
          <a:bodyPr>
            <a:normAutofit lnSpcReduction="10000"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Prédication : essentielle, mais pas suffisante à la vie de l’Église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La bougie d’allumage de l’Église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Une source d’adoration, de nourriture pour le croyant individuel et l’Église</a:t>
            </a:r>
          </a:p>
          <a:p>
            <a:pPr marL="457200" lvl="1" indent="0">
              <a:buNone/>
            </a:pPr>
            <a:endParaRPr lang="fr-CA" sz="2200" dirty="0">
              <a:solidFill>
                <a:schemeClr val="tx1"/>
              </a:solidFill>
            </a:endParaRPr>
          </a:p>
          <a:p>
            <a:r>
              <a:rPr lang="fr-CA" sz="2400" dirty="0">
                <a:solidFill>
                  <a:schemeClr val="tx1"/>
                </a:solidFill>
              </a:rPr>
              <a:t>Expérimentez-vous le miracle de la prédication ? : voir, savourer et vivre l’Évangile</a:t>
            </a:r>
          </a:p>
          <a:p>
            <a:r>
              <a:rPr lang="fr-CA" sz="2400" dirty="0">
                <a:solidFill>
                  <a:schemeClr val="tx1"/>
                </a:solidFill>
              </a:rPr>
              <a:t>Galates 3.5 : « Lorsque Dieu vous donne son Esprit et qu’il accomplit parmi vous des miracles, le fait-il parce que vous obéissez à la Loi ou parce que vous </a:t>
            </a:r>
            <a:r>
              <a:rPr lang="fr-CA" sz="2400" u="sng" dirty="0">
                <a:solidFill>
                  <a:schemeClr val="tx1"/>
                </a:solidFill>
              </a:rPr>
              <a:t>accueillez avec foi l’Évangile </a:t>
            </a:r>
            <a:r>
              <a:rPr lang="fr-CA" sz="2400" dirty="0">
                <a:solidFill>
                  <a:schemeClr val="tx1"/>
                </a:solidFill>
              </a:rPr>
              <a:t>que vous avez entendu ? » </a:t>
            </a:r>
          </a:p>
          <a:p>
            <a:r>
              <a:rPr lang="fr-CA" sz="2400" dirty="0">
                <a:solidFill>
                  <a:schemeClr val="tx1"/>
                </a:solidFill>
              </a:rPr>
              <a:t>Nous avons un rôle à jouer dans la manière dont nous écoutons la Parole de Dieu.</a:t>
            </a:r>
          </a:p>
          <a:p>
            <a:endParaRPr lang="fr-CA" sz="2400" dirty="0">
              <a:solidFill>
                <a:schemeClr val="tx1"/>
              </a:solidFill>
            </a:endParaRPr>
          </a:p>
          <a:p>
            <a:endParaRPr lang="fr-CA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5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Conclusion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596980"/>
            <a:ext cx="9685866" cy="514534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« Une grande partie du peuple ne veut pas écouter […], mais s’élevant au-dessus de la qualité de disciples, ils prennent celle de spectateur, venant à l’église comme on va à l’amphithéâtre […] Les sentiments de ceux qui regardent sont partagés : les uns favorisent [un prédicateur], les autres un autre, […] écoutant tantôt avec affection, tantôt avec ennui. » (Jean Chrysostome)</a:t>
            </a:r>
          </a:p>
          <a:p>
            <a:r>
              <a:rPr lang="fr-CA" sz="2400" dirty="0">
                <a:solidFill>
                  <a:schemeClr val="tx1"/>
                </a:solidFill>
              </a:rPr>
              <a:t>Quelle est votre attitude avant, pendant et après la prédication ?</a:t>
            </a:r>
          </a:p>
          <a:p>
            <a:r>
              <a:rPr lang="fr-CA" sz="2400" dirty="0">
                <a:solidFill>
                  <a:schemeClr val="tx1"/>
                </a:solidFill>
              </a:rPr>
              <a:t>Qu’est-ce qui vous empêche de recevoir les enseignements de Christ et d’en voir le fruit ?</a:t>
            </a:r>
          </a:p>
          <a:p>
            <a:r>
              <a:rPr lang="fr-CA" sz="2400" dirty="0">
                <a:solidFill>
                  <a:schemeClr val="tx1"/>
                </a:solidFill>
              </a:rPr>
              <a:t>La famille de Jésus porte du fruit.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Jésus dit : « Ma mère et mes frères, ce sont ceux qui écoutent la parole de Dieu, et qui la mettent en pratique » (Lu 8.21).</a:t>
            </a:r>
          </a:p>
        </p:txBody>
      </p:sp>
    </p:spTree>
    <p:extLst>
      <p:ext uri="{BB962C8B-B14F-4D97-AF65-F5344CB8AC3E}">
        <p14:creationId xmlns:p14="http://schemas.microsoft.com/office/powerpoint/2010/main" val="308765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Conclusion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677334" y="1596980"/>
            <a:ext cx="9685866" cy="5145344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tx1"/>
                </a:solidFill>
              </a:rPr>
              <a:t>L’Église : une famille qui s’assemble non pas juste pour recevoir la Parole de Dieu, mais pour y obéir en s’y soumettant collectivement.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l’application de la prédication vient avec l’aide de l’Église</a:t>
            </a:r>
          </a:p>
          <a:p>
            <a:pPr lvl="1"/>
            <a:r>
              <a:rPr lang="fr-CA" sz="2200" dirty="0">
                <a:solidFill>
                  <a:schemeClr val="tx1"/>
                </a:solidFill>
              </a:rPr>
              <a:t>l’application de la prédication touche ma vie d’Église</a:t>
            </a:r>
          </a:p>
        </p:txBody>
      </p:sp>
    </p:spTree>
    <p:extLst>
      <p:ext uri="{BB962C8B-B14F-4D97-AF65-F5344CB8AC3E}">
        <p14:creationId xmlns:p14="http://schemas.microsoft.com/office/powerpoint/2010/main" val="60091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487C1064-BF0B-12FE-8232-4BFBA0D42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4" y="-8467"/>
            <a:ext cx="12191998" cy="6860032"/>
          </a:xfrm>
        </p:spPr>
      </p:pic>
    </p:spTree>
    <p:extLst>
      <p:ext uri="{BB962C8B-B14F-4D97-AF65-F5344CB8AC3E}">
        <p14:creationId xmlns:p14="http://schemas.microsoft.com/office/powerpoint/2010/main" val="92294650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1432</TotalTime>
  <Words>1226</Words>
  <Application>Microsoft Office PowerPoint</Application>
  <PresentationFormat>Grand écran</PresentationFormat>
  <Paragraphs>86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Facette</vt:lpstr>
      <vt:lpstr>Présentation PowerPoint</vt:lpstr>
      <vt:lpstr>Présentation PowerPoint</vt:lpstr>
      <vt:lpstr>Introduction</vt:lpstr>
      <vt:lpstr>Introduction</vt:lpstr>
      <vt:lpstr>1. La prédication est pour les croyants et pour les non-croyants</vt:lpstr>
      <vt:lpstr>2. La prédication est commandée dans l’Église</vt:lpstr>
      <vt:lpstr>2. La prédication est commandée dans l’Église</vt:lpstr>
      <vt:lpstr>3. La prédication transmet la saine doctrine</vt:lpstr>
      <vt:lpstr>4. La prédication fait partie intégrante de l’adoration collective</vt:lpstr>
      <vt:lpstr>4. La prédication fait partie intégrante de l’adoration collective</vt:lpstr>
      <vt:lpstr>5. La prédication est un acte de l’Église</vt:lpstr>
      <vt:lpstr>5. La prédication est un acte de l’Église</vt:lpstr>
      <vt:lpstr>6. La prédication est une forme de discipulat collectif</vt:lpstr>
      <vt:lpstr>Conclusion</vt:lpstr>
      <vt:lpstr>Conclusion</vt:lpstr>
      <vt:lpstr>Conclusion</vt:lpstr>
      <vt:lpstr>Présentation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David Cadotte</dc:creator>
  <cp:lastModifiedBy>David Cadotte</cp:lastModifiedBy>
  <cp:revision>72</cp:revision>
  <dcterms:created xsi:type="dcterms:W3CDTF">2021-04-25T00:18:08Z</dcterms:created>
  <dcterms:modified xsi:type="dcterms:W3CDTF">2022-07-10T01:45:24Z</dcterms:modified>
</cp:coreProperties>
</file>