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88437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147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198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97339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938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76507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92827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68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035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11838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4629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52104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989082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07150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80540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86875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377228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AAB78-C4CB-426D-B805-F56C16464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99C0B-74A1-40C6-B7F7-096695AA1A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E4FBC3-6AF6-4569-8AEF-137EC548B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184D93-1E0F-4BE5-9C18-4771CAA35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1AF725-5EAB-4659-9877-A5C93069A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86798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C29EA1C-28BE-4093-8393-88A32D54F138}" type="datetimeFigureOut">
              <a:rPr lang="fr-CA" smtClean="0"/>
              <a:t>2019-12-15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4659E7A-A060-4ECC-B115-0FAB20F9F0C0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62949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65E72-F06D-4AE0-8EA9-D69B688152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7DEC4A-D2C5-48B6-8D7D-0666A62ED3D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Picture 3" descr="Aperçu de l’image">
            <a:extLst>
              <a:ext uri="{FF2B5EF4-FFF2-40B4-BE49-F238E27FC236}">
                <a16:creationId xmlns:a16="http://schemas.microsoft.com/office/drawing/2014/main" id="{FB1FAB32-FBFD-4ECA-B059-DA912D3DC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69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3E9159-8BF5-4B4A-AA39-8052069ED878}"/>
              </a:ext>
            </a:extLst>
          </p:cNvPr>
          <p:cNvSpPr txBox="1"/>
          <p:nvPr/>
        </p:nvSpPr>
        <p:spPr>
          <a:xfrm>
            <a:off x="0" y="5389296"/>
            <a:ext cx="121919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600" dirty="0"/>
              <a:t>1 </a:t>
            </a:r>
            <a:r>
              <a:rPr lang="fr-CA" sz="4000" b="1" dirty="0">
                <a:solidFill>
                  <a:schemeClr val="bg1"/>
                </a:solidFill>
              </a:rPr>
              <a:t>Je surveille mon cœur et mon corps</a:t>
            </a:r>
          </a:p>
          <a:p>
            <a:pPr algn="ctr"/>
            <a:r>
              <a:rPr lang="fr-CA" sz="4000" b="1" dirty="0">
                <a:solidFill>
                  <a:schemeClr val="bg1"/>
                </a:solidFill>
              </a:rPr>
              <a:t>Thessaloniciens 5. 16-28 </a:t>
            </a:r>
          </a:p>
        </p:txBody>
      </p:sp>
    </p:spTree>
    <p:extLst>
      <p:ext uri="{BB962C8B-B14F-4D97-AF65-F5344CB8AC3E}">
        <p14:creationId xmlns:p14="http://schemas.microsoft.com/office/powerpoint/2010/main" val="3875427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9E5F7-0BC7-4A81-982F-0F4C517D2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txBody>
          <a:bodyPr/>
          <a:lstStyle/>
          <a:p>
            <a:pPr algn="ctr"/>
            <a:r>
              <a:rPr lang="fr-CA" dirty="0">
                <a:latin typeface="Arial Black" panose="020B0A04020102020204" pitchFamily="34" charset="0"/>
              </a:rPr>
              <a:t>Les recommandations de Paul touchent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9DF6F-7893-4155-9C65-DAD12CB70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825625"/>
            <a:ext cx="12191999" cy="4351338"/>
          </a:xfrm>
        </p:spPr>
        <p:txBody>
          <a:bodyPr>
            <a:normAutofit fontScale="92500" lnSpcReduction="20000"/>
          </a:bodyPr>
          <a:lstStyle/>
          <a:p>
            <a:r>
              <a:rPr lang="fr-CA" sz="3200" b="1" dirty="0"/>
              <a:t>1- notre cœur : v 16 – 18</a:t>
            </a:r>
          </a:p>
          <a:p>
            <a:pPr marL="0" indent="0">
              <a:buNone/>
            </a:pPr>
            <a:endParaRPr lang="fr-CA" sz="3200" b="1" dirty="0"/>
          </a:p>
          <a:p>
            <a:r>
              <a:rPr lang="fr-CA" sz="3200" b="1" dirty="0"/>
              <a:t>2- notre corps : v 19 – 22</a:t>
            </a:r>
          </a:p>
          <a:p>
            <a:pPr marL="0" indent="0">
              <a:buNone/>
            </a:pPr>
            <a:endParaRPr lang="fr-CA" sz="3200" b="1" dirty="0"/>
          </a:p>
          <a:p>
            <a:r>
              <a:rPr lang="fr-CA" sz="3200" b="1" dirty="0"/>
              <a:t>3- notre communion : v 23 – 24</a:t>
            </a:r>
          </a:p>
          <a:p>
            <a:pPr marL="0" indent="0">
              <a:buNone/>
            </a:pPr>
            <a:endParaRPr lang="fr-CA" sz="3200" b="1" dirty="0"/>
          </a:p>
          <a:p>
            <a:r>
              <a:rPr lang="fr-CA" sz="3200" b="1" dirty="0"/>
              <a:t>4- notre communication : v 25 - 28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133017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3FD16E07-FA69-4C8A-B6B6-20AB2F3CF08B}"/>
              </a:ext>
            </a:extLst>
          </p:cNvPr>
          <p:cNvSpPr/>
          <p:nvPr/>
        </p:nvSpPr>
        <p:spPr>
          <a:xfrm>
            <a:off x="4280687" y="1238082"/>
            <a:ext cx="3948913" cy="2476163"/>
          </a:xfrm>
          <a:prstGeom prst="curvedDown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 dirty="0">
              <a:solidFill>
                <a:schemeClr val="tx1"/>
              </a:solidFill>
            </a:endParaRPr>
          </a:p>
        </p:txBody>
      </p:sp>
      <p:sp>
        <p:nvSpPr>
          <p:cNvPr id="6" name="Arrow: Curved Down 5">
            <a:extLst>
              <a:ext uri="{FF2B5EF4-FFF2-40B4-BE49-F238E27FC236}">
                <a16:creationId xmlns:a16="http://schemas.microsoft.com/office/drawing/2014/main" id="{FE064DB9-7E4C-4F2F-AF61-4B84D2669B95}"/>
              </a:ext>
            </a:extLst>
          </p:cNvPr>
          <p:cNvSpPr/>
          <p:nvPr/>
        </p:nvSpPr>
        <p:spPr>
          <a:xfrm rot="10800000">
            <a:off x="3948909" y="3714241"/>
            <a:ext cx="4070297" cy="2799843"/>
          </a:xfrm>
          <a:prstGeom prst="curvedDown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B51F48-E5D5-49CB-8596-D917E83F410D}"/>
              </a:ext>
            </a:extLst>
          </p:cNvPr>
          <p:cNvSpPr txBox="1"/>
          <p:nvPr/>
        </p:nvSpPr>
        <p:spPr>
          <a:xfrm>
            <a:off x="163182" y="436897"/>
            <a:ext cx="4911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600" b="1" dirty="0"/>
              <a:t>Soyez toujours joyeux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A1583F-086A-465E-83F2-AB0B71353482}"/>
              </a:ext>
            </a:extLst>
          </p:cNvPr>
          <p:cNvSpPr txBox="1"/>
          <p:nvPr/>
        </p:nvSpPr>
        <p:spPr>
          <a:xfrm>
            <a:off x="8267366" y="447024"/>
            <a:ext cx="3255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/>
              <a:t>Priez sans cesse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BD6A79-8A8C-4DD8-A4D3-5DD0AAFF00E9}"/>
              </a:ext>
            </a:extLst>
          </p:cNvPr>
          <p:cNvSpPr txBox="1"/>
          <p:nvPr/>
        </p:nvSpPr>
        <p:spPr>
          <a:xfrm>
            <a:off x="8344224" y="3509920"/>
            <a:ext cx="38235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/>
              <a:t>Rendez grâces en toutes choses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244F40-09E9-49AC-A4BB-84A8730855F6}"/>
              </a:ext>
            </a:extLst>
          </p:cNvPr>
          <p:cNvSpPr txBox="1"/>
          <p:nvPr/>
        </p:nvSpPr>
        <p:spPr>
          <a:xfrm>
            <a:off x="318287" y="3547677"/>
            <a:ext cx="3924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dirty="0"/>
              <a:t>Car c’est pour vous la volonté de Dieu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A8831A-0D20-434B-B369-C4F2C92CD543}"/>
              </a:ext>
            </a:extLst>
          </p:cNvPr>
          <p:cNvSpPr txBox="1"/>
          <p:nvPr/>
        </p:nvSpPr>
        <p:spPr>
          <a:xfrm>
            <a:off x="453158" y="1730677"/>
            <a:ext cx="3948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b="1" dirty="0"/>
              <a:t>Ne vous inquiétez de rien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4973CF-C924-4803-9A6C-5A039845BF81}"/>
              </a:ext>
            </a:extLst>
          </p:cNvPr>
          <p:cNvSpPr txBox="1"/>
          <p:nvPr/>
        </p:nvSpPr>
        <p:spPr>
          <a:xfrm>
            <a:off x="8267366" y="1561399"/>
            <a:ext cx="41727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b="1" dirty="0"/>
              <a:t>Faites connaitre vos besoins par des prières, des supplications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49E89F8-FADF-43AD-ACE2-AF17DCBD1F55}"/>
              </a:ext>
            </a:extLst>
          </p:cNvPr>
          <p:cNvSpPr txBox="1"/>
          <p:nvPr/>
        </p:nvSpPr>
        <p:spPr>
          <a:xfrm>
            <a:off x="8344224" y="5317494"/>
            <a:ext cx="42806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b="1" dirty="0"/>
              <a:t>Avec des actions de </a:t>
            </a:r>
          </a:p>
          <a:p>
            <a:r>
              <a:rPr lang="fr-CA" sz="2800" b="1" dirty="0"/>
              <a:t>grâces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BA224F-0A26-4CEB-9906-61530854C78C}"/>
              </a:ext>
            </a:extLst>
          </p:cNvPr>
          <p:cNvSpPr txBox="1"/>
          <p:nvPr/>
        </p:nvSpPr>
        <p:spPr>
          <a:xfrm>
            <a:off x="318287" y="5317494"/>
            <a:ext cx="43777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b="1" dirty="0"/>
              <a:t>La paix de Dieu gardera vos cœurs et vos pensées</a:t>
            </a:r>
          </a:p>
        </p:txBody>
      </p:sp>
    </p:spTree>
    <p:extLst>
      <p:ext uri="{BB962C8B-B14F-4D97-AF65-F5344CB8AC3E}">
        <p14:creationId xmlns:p14="http://schemas.microsoft.com/office/powerpoint/2010/main" val="3760668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89C5BD0-F930-41B6-AEC1-AEF2B66DDAFB}"/>
              </a:ext>
            </a:extLst>
          </p:cNvPr>
          <p:cNvSpPr txBox="1"/>
          <p:nvPr/>
        </p:nvSpPr>
        <p:spPr>
          <a:xfrm>
            <a:off x="195472" y="631179"/>
            <a:ext cx="4070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/>
              <a:t>N’éteignez pas l’Esprit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C40972-7E9E-4563-9DE6-E0DE5BE1CF29}"/>
              </a:ext>
            </a:extLst>
          </p:cNvPr>
          <p:cNvSpPr txBox="1"/>
          <p:nvPr/>
        </p:nvSpPr>
        <p:spPr>
          <a:xfrm>
            <a:off x="6667838" y="639271"/>
            <a:ext cx="5561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/>
              <a:t>Ne méprisez pas les prophéties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07BB3E-2829-49E3-AE9F-D92234BC3C94}"/>
              </a:ext>
            </a:extLst>
          </p:cNvPr>
          <p:cNvSpPr txBox="1"/>
          <p:nvPr/>
        </p:nvSpPr>
        <p:spPr>
          <a:xfrm>
            <a:off x="7759000" y="4976600"/>
            <a:ext cx="4433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/>
              <a:t>Examinez toutes choses, retenez ce qui est bon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982550-5D02-472E-9437-07FD31FA44BF}"/>
              </a:ext>
            </a:extLst>
          </p:cNvPr>
          <p:cNvSpPr txBox="1"/>
          <p:nvPr/>
        </p:nvSpPr>
        <p:spPr>
          <a:xfrm>
            <a:off x="195472" y="4976602"/>
            <a:ext cx="39719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b="1" dirty="0"/>
              <a:t>Abstenez-vous de toute espèce de mal</a:t>
            </a:r>
          </a:p>
        </p:txBody>
      </p:sp>
      <p:sp>
        <p:nvSpPr>
          <p:cNvPr id="8" name="Arrow: Curved Down 7">
            <a:extLst>
              <a:ext uri="{FF2B5EF4-FFF2-40B4-BE49-F238E27FC236}">
                <a16:creationId xmlns:a16="http://schemas.microsoft.com/office/drawing/2014/main" id="{C63333D2-2209-407B-A21B-F864D657C54F}"/>
              </a:ext>
            </a:extLst>
          </p:cNvPr>
          <p:cNvSpPr/>
          <p:nvPr/>
        </p:nvSpPr>
        <p:spPr>
          <a:xfrm>
            <a:off x="3511944" y="971044"/>
            <a:ext cx="4442528" cy="2373115"/>
          </a:xfrm>
          <a:prstGeom prst="curved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>
              <a:solidFill>
                <a:schemeClr val="tx1"/>
              </a:solidFill>
            </a:endParaRPr>
          </a:p>
        </p:txBody>
      </p:sp>
      <p:sp>
        <p:nvSpPr>
          <p:cNvPr id="9" name="Arrow: Curved Down 8">
            <a:extLst>
              <a:ext uri="{FF2B5EF4-FFF2-40B4-BE49-F238E27FC236}">
                <a16:creationId xmlns:a16="http://schemas.microsoft.com/office/drawing/2014/main" id="{35EEE8E6-CCAA-42A3-B081-FFE5A43298B9}"/>
              </a:ext>
            </a:extLst>
          </p:cNvPr>
          <p:cNvSpPr/>
          <p:nvPr/>
        </p:nvSpPr>
        <p:spPr>
          <a:xfrm rot="10800000">
            <a:off x="3309642" y="3344154"/>
            <a:ext cx="4360260" cy="2709663"/>
          </a:xfrm>
          <a:prstGeom prst="curved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798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8AC35A4-00C4-4885-94AE-65150852A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CA" dirty="0">
                <a:latin typeface="Arial Black" panose="020B0A04020102020204" pitchFamily="34" charset="0"/>
              </a:rPr>
              <a:t>On l’appellera… Prince de la paix</a:t>
            </a:r>
            <a:br>
              <a:rPr lang="fr-CA" dirty="0">
                <a:latin typeface="Arial Black" panose="020B0A04020102020204" pitchFamily="34" charset="0"/>
              </a:rPr>
            </a:br>
            <a:r>
              <a:rPr lang="fr-CA" dirty="0">
                <a:latin typeface="Arial Black" panose="020B0A04020102020204" pitchFamily="34" charset="0"/>
              </a:rPr>
              <a:t>Ésaïe 9. 5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5A409EF-3679-4366-A155-7415B7690A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/>
          <a:lstStyle/>
          <a:p>
            <a:endParaRPr lang="fr-CA" dirty="0"/>
          </a:p>
          <a:p>
            <a:pPr marL="0" indent="0" algn="ctr">
              <a:buNone/>
            </a:pPr>
            <a:endParaRPr lang="fr-CA" dirty="0"/>
          </a:p>
          <a:p>
            <a:pPr algn="ctr"/>
            <a:endParaRPr lang="fr-CA" dirty="0"/>
          </a:p>
          <a:p>
            <a:pPr marL="0" indent="0" algn="ctr">
              <a:buNone/>
            </a:pPr>
            <a:r>
              <a:rPr lang="fr-CA" dirty="0"/>
              <a:t>   </a:t>
            </a:r>
            <a:r>
              <a:rPr lang="fr-CA" sz="4000" b="1" dirty="0"/>
              <a:t>Un conquérant = celui qui a eu la victoire.</a:t>
            </a:r>
          </a:p>
          <a:p>
            <a:pPr algn="ctr"/>
            <a:endParaRPr lang="fr-CA" dirty="0"/>
          </a:p>
          <a:p>
            <a:pPr marL="0" indent="0" algn="ctr">
              <a:buNone/>
            </a:pPr>
            <a:r>
              <a:rPr lang="fr-CA" sz="4000" b="1" dirty="0"/>
              <a:t>   Un pacificateur = celui qui a établi la paix. </a:t>
            </a:r>
          </a:p>
        </p:txBody>
      </p:sp>
    </p:spTree>
    <p:extLst>
      <p:ext uri="{BB962C8B-B14F-4D97-AF65-F5344CB8AC3E}">
        <p14:creationId xmlns:p14="http://schemas.microsoft.com/office/powerpoint/2010/main" val="355479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48AD9-9C4C-4B07-8956-3793C8CAE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CA" dirty="0">
                <a:latin typeface="Arial Black" panose="020B0A04020102020204" pitchFamily="34" charset="0"/>
              </a:rPr>
              <a:t>Ésaïe 26. 12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BA529C-3293-4DF5-B4C5-A27954C90E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endParaRPr lang="fr-CA" dirty="0"/>
          </a:p>
          <a:p>
            <a:endParaRPr lang="fr-CA" dirty="0"/>
          </a:p>
          <a:p>
            <a:endParaRPr lang="fr-CA" dirty="0"/>
          </a:p>
          <a:p>
            <a:r>
              <a:rPr lang="fr-CA" sz="4000" b="1" dirty="0"/>
              <a:t> </a:t>
            </a:r>
            <a:r>
              <a:rPr lang="fr-CA" sz="4000" b="1" i="1" dirty="0"/>
              <a:t>Éternel, tu nous donnes la paix, car tout ce que</a:t>
            </a:r>
          </a:p>
          <a:p>
            <a:pPr marL="0" indent="0">
              <a:buNone/>
            </a:pPr>
            <a:r>
              <a:rPr lang="fr-CA" sz="4000" b="1" i="1" dirty="0"/>
              <a:t> nous faisons, c’est toi qui l’accomplis pour nous. </a:t>
            </a:r>
            <a:endParaRPr lang="fr-CA" sz="4000" b="1" dirty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208329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51CD1-E3EE-41B8-9565-6C3C07B43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CA" dirty="0">
                <a:latin typeface="Arial Black" panose="020B0A04020102020204" pitchFamily="34" charset="0"/>
              </a:rPr>
              <a:t>La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DE9DC-8952-4651-B143-8A7B1D8CA7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fr-CA" dirty="0"/>
          </a:p>
          <a:p>
            <a:r>
              <a:rPr lang="fr-CA" sz="3600" dirty="0"/>
              <a:t>1</a:t>
            </a:r>
            <a:r>
              <a:rPr lang="fr-CA" sz="3600" baseline="30000" dirty="0"/>
              <a:t>ier</a:t>
            </a:r>
            <a:r>
              <a:rPr lang="fr-CA" sz="3600" dirty="0"/>
              <a:t> –    Par la </a:t>
            </a:r>
            <a:r>
              <a:rPr lang="fr-CA" sz="3600" b="1" dirty="0"/>
              <a:t>prière</a:t>
            </a:r>
            <a:r>
              <a:rPr lang="fr-CA" sz="3600" dirty="0"/>
              <a:t> v 25</a:t>
            </a:r>
          </a:p>
          <a:p>
            <a:endParaRPr lang="fr-CA" dirty="0"/>
          </a:p>
          <a:p>
            <a:endParaRPr lang="fr-CA" dirty="0"/>
          </a:p>
          <a:p>
            <a:r>
              <a:rPr lang="fr-CA" sz="3600" dirty="0"/>
              <a:t>2</a:t>
            </a:r>
            <a:r>
              <a:rPr lang="fr-CA" sz="3600" baseline="30000" dirty="0"/>
              <a:t>ième</a:t>
            </a:r>
            <a:r>
              <a:rPr lang="fr-CA" sz="3600" dirty="0"/>
              <a:t> – Par des </a:t>
            </a:r>
            <a:r>
              <a:rPr lang="fr-CA" sz="3600" b="1" dirty="0"/>
              <a:t>gestes d’affection </a:t>
            </a:r>
            <a:r>
              <a:rPr lang="fr-CA" sz="3600" dirty="0"/>
              <a:t>v 26</a:t>
            </a:r>
          </a:p>
          <a:p>
            <a:endParaRPr lang="fr-CA" dirty="0"/>
          </a:p>
          <a:p>
            <a:endParaRPr lang="fr-CA" dirty="0"/>
          </a:p>
          <a:p>
            <a:r>
              <a:rPr lang="fr-CA" sz="3600" dirty="0"/>
              <a:t>3</a:t>
            </a:r>
            <a:r>
              <a:rPr lang="fr-CA" sz="3600" baseline="30000" dirty="0"/>
              <a:t>ième</a:t>
            </a:r>
            <a:r>
              <a:rPr lang="fr-CA" sz="3600" dirty="0"/>
              <a:t> – Par le </a:t>
            </a:r>
            <a:r>
              <a:rPr lang="fr-CA" sz="3600" b="1" dirty="0"/>
              <a:t>partage de la parole </a:t>
            </a:r>
            <a:r>
              <a:rPr lang="fr-CA" sz="3600" dirty="0"/>
              <a:t>v 27</a:t>
            </a:r>
          </a:p>
        </p:txBody>
      </p:sp>
    </p:spTree>
    <p:extLst>
      <p:ext uri="{BB962C8B-B14F-4D97-AF65-F5344CB8AC3E}">
        <p14:creationId xmlns:p14="http://schemas.microsoft.com/office/powerpoint/2010/main" val="2034628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25F36-2FB5-4463-B86F-351EB14EC3B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" y="0"/>
            <a:ext cx="12218972" cy="6858000"/>
          </a:xfrm>
        </p:spPr>
        <p:txBody>
          <a:bodyPr>
            <a:normAutofit fontScale="92500" lnSpcReduction="10000"/>
          </a:bodyPr>
          <a:lstStyle/>
          <a:p>
            <a:endParaRPr lang="fr-CA" dirty="0"/>
          </a:p>
          <a:p>
            <a:pPr algn="ctr"/>
            <a:r>
              <a:rPr lang="fr-CA" sz="3500" b="1" dirty="0"/>
              <a:t>Dieu nous demande de marcher d’un même pas avec lui.</a:t>
            </a:r>
            <a:endParaRPr lang="fr-CA" sz="3500" dirty="0"/>
          </a:p>
          <a:p>
            <a:pPr algn="ctr"/>
            <a:r>
              <a:rPr lang="fr-CA" sz="3500" b="1" dirty="0"/>
              <a:t>Que nos pensées et nos actions s’accordent avec celles de Dieu.</a:t>
            </a:r>
          </a:p>
          <a:p>
            <a:pPr marL="0" indent="0" algn="ctr">
              <a:buNone/>
            </a:pPr>
            <a:endParaRPr lang="fr-CA" sz="5100" dirty="0"/>
          </a:p>
          <a:p>
            <a:pPr algn="ctr"/>
            <a:r>
              <a:rPr lang="fr-CA" sz="3600" b="1" dirty="0"/>
              <a:t>Être irréprochable, c’est (malgré nos défauts)</a:t>
            </a:r>
          </a:p>
          <a:p>
            <a:pPr marL="0" indent="0" algn="ctr">
              <a:buNone/>
            </a:pPr>
            <a:r>
              <a:rPr lang="fr-CA" sz="3600" b="1" dirty="0"/>
              <a:t>de conserver ce que Dieu a mis en nous.</a:t>
            </a:r>
          </a:p>
          <a:p>
            <a:pPr algn="ctr"/>
            <a:endParaRPr lang="fr-CA" sz="3600" b="1" dirty="0"/>
          </a:p>
          <a:p>
            <a:pPr algn="ctr"/>
            <a:r>
              <a:rPr lang="fr-CA" sz="3600" b="1" dirty="0"/>
              <a:t>Être irréprochable, c’est de marcher (imparfaitement) </a:t>
            </a:r>
          </a:p>
          <a:p>
            <a:pPr marL="0" indent="0" algn="ctr">
              <a:buNone/>
            </a:pPr>
            <a:r>
              <a:rPr lang="fr-CA" sz="3600" b="1" dirty="0"/>
              <a:t>dans le même sens que Dieu. </a:t>
            </a:r>
          </a:p>
        </p:txBody>
      </p:sp>
    </p:spTree>
    <p:extLst>
      <p:ext uri="{BB962C8B-B14F-4D97-AF65-F5344CB8AC3E}">
        <p14:creationId xmlns:p14="http://schemas.microsoft.com/office/powerpoint/2010/main" val="270623787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725</TotalTime>
  <Words>268</Words>
  <Application>Microsoft Office PowerPoint</Application>
  <PresentationFormat>Grand écran</PresentationFormat>
  <Paragraphs>54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2" baseType="lpstr">
      <vt:lpstr>Arial</vt:lpstr>
      <vt:lpstr>Arial Black</vt:lpstr>
      <vt:lpstr>Tw Cen MT</vt:lpstr>
      <vt:lpstr>Droplet</vt:lpstr>
      <vt:lpstr>Présentation PowerPoint</vt:lpstr>
      <vt:lpstr>Les recommandations de Paul touchent </vt:lpstr>
      <vt:lpstr>Présentation PowerPoint</vt:lpstr>
      <vt:lpstr>Présentation PowerPoint</vt:lpstr>
      <vt:lpstr>On l’appellera… Prince de la paix Ésaïe 9. 5</vt:lpstr>
      <vt:lpstr>Ésaïe 26. 12</vt:lpstr>
      <vt:lpstr>La communication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 Guay</dc:creator>
  <cp:lastModifiedBy>Billy Braga</cp:lastModifiedBy>
  <cp:revision>29</cp:revision>
  <dcterms:created xsi:type="dcterms:W3CDTF">2019-12-02T18:30:32Z</dcterms:created>
  <dcterms:modified xsi:type="dcterms:W3CDTF">2019-12-15T16:39:04Z</dcterms:modified>
</cp:coreProperties>
</file>