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bookmarkIdSeed="2">
  <p:sldMasterIdLst>
    <p:sldMasterId id="2147483690" r:id="rId4"/>
  </p:sldMasterIdLst>
  <p:sldIdLst>
    <p:sldId id="259" r:id="rId5"/>
    <p:sldId id="257" r:id="rId6"/>
    <p:sldId id="258" r:id="rId7"/>
    <p:sldId id="263" r:id="rId8"/>
    <p:sldId id="261" r:id="rId9"/>
    <p:sldId id="262" r:id="rId10"/>
    <p:sldId id="264" r:id="rId11"/>
    <p:sldId id="265" r:id="rId12"/>
    <p:sldId id="266" r:id="rId13"/>
    <p:sldId id="256" r:id="rId14"/>
    <p:sldId id="268" r:id="rId15"/>
    <p:sldId id="260" r:id="rId16"/>
    <p:sldId id="267" r:id="rId17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8016" autoAdjust="0"/>
    <p:restoredTop sz="94660"/>
  </p:normalViewPr>
  <p:slideViewPr>
    <p:cSldViewPr snapToGrid="0">
      <p:cViewPr varScale="1">
        <p:scale>
          <a:sx n="74" d="100"/>
          <a:sy n="74" d="100"/>
        </p:scale>
        <p:origin x="80" y="30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presProps" Target="presProps.xml"/><Relationship Id="rId3" Type="http://schemas.openxmlformats.org/officeDocument/2006/relationships/customXml" Target="../customXml/item3.xml"/><Relationship Id="rId21" Type="http://schemas.openxmlformats.org/officeDocument/2006/relationships/tableStyles" Target="tableStyles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theme" Target="theme/theme1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10" Type="http://schemas.openxmlformats.org/officeDocument/2006/relationships/slide" Target="slides/slide6.xml"/><Relationship Id="rId19" Type="http://schemas.openxmlformats.org/officeDocument/2006/relationships/viewProps" Target="viewProp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C0-HD-BTM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375150"/>
            <a:ext cx="12192000" cy="248285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371600" y="1803405"/>
            <a:ext cx="9448800" cy="1825096"/>
          </a:xfrm>
        </p:spPr>
        <p:txBody>
          <a:bodyPr anchor="b">
            <a:normAutofit/>
          </a:bodyPr>
          <a:lstStyle>
            <a:lvl1pPr algn="l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632201"/>
            <a:ext cx="9448800" cy="685800"/>
          </a:xfrm>
        </p:spPr>
        <p:txBody>
          <a:bodyPr>
            <a:normAutofit/>
          </a:bodyPr>
          <a:lstStyle>
            <a:lvl1pPr marL="0" indent="0" algn="l">
              <a:buNone/>
              <a:defRPr sz="20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909561" y="4314328"/>
            <a:ext cx="2910840" cy="374642"/>
          </a:xfrm>
        </p:spPr>
        <p:txBody>
          <a:bodyPr/>
          <a:lstStyle/>
          <a:p>
            <a:fld id="{1D0DAE09-E5C8-4385-B6BD-8F758A16C3AA}" type="datetimeFigureOut">
              <a:rPr lang="fr-CA" smtClean="0"/>
              <a:t>2021-06-27</a:t>
            </a:fld>
            <a:endParaRPr lang="fr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1371600" y="4323845"/>
            <a:ext cx="6400800" cy="365125"/>
          </a:xfrm>
        </p:spPr>
        <p:txBody>
          <a:bodyPr/>
          <a:lstStyle/>
          <a:p>
            <a:endParaRPr lang="fr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077200" y="1430866"/>
            <a:ext cx="2743200" cy="365125"/>
          </a:xfrm>
        </p:spPr>
        <p:txBody>
          <a:bodyPr/>
          <a:lstStyle/>
          <a:p>
            <a:fld id="{6FA26F17-9CAB-47F7-B0C4-4F0274540F73}" type="slidenum">
              <a:rPr lang="fr-CA" smtClean="0"/>
              <a:t>‹#›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156333584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0DAE09-E5C8-4385-B6BD-8F758A16C3AA}" type="datetimeFigureOut">
              <a:rPr lang="fr-CA" smtClean="0"/>
              <a:t>2021-06-27</a:t>
            </a:fld>
            <a:endParaRPr lang="fr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A26F17-9CAB-47F7-B0C4-4F0274540F73}" type="slidenum">
              <a:rPr lang="fr-CA" smtClean="0"/>
              <a:t>‹#›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1512983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C0-HD-BTM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375150"/>
            <a:ext cx="12192000" cy="248285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753533"/>
            <a:ext cx="10820399" cy="2801935"/>
          </a:xfrm>
        </p:spPr>
        <p:txBody>
          <a:bodyPr anchor="b">
            <a:normAutofit/>
          </a:bodyPr>
          <a:lstStyle>
            <a:lvl1pPr algn="r">
              <a:defRPr sz="4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24467" y="3641725"/>
            <a:ext cx="10490200" cy="955675"/>
          </a:xfrm>
        </p:spPr>
        <p:txBody>
          <a:bodyPr>
            <a:normAutofit/>
          </a:bodyPr>
          <a:lstStyle>
            <a:lvl1pPr marL="0" indent="0" algn="r">
              <a:buNone/>
              <a:defRPr sz="22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814452" y="381000"/>
            <a:ext cx="2910840" cy="365125"/>
          </a:xfrm>
        </p:spPr>
        <p:txBody>
          <a:bodyPr/>
          <a:lstStyle>
            <a:lvl1pPr algn="r">
              <a:defRPr/>
            </a:lvl1pPr>
          </a:lstStyle>
          <a:p>
            <a:fld id="{1D0DAE09-E5C8-4385-B6BD-8F758A16C3AA}" type="datetimeFigureOut">
              <a:rPr lang="fr-CA" smtClean="0"/>
              <a:t>2021-06-27</a:t>
            </a:fld>
            <a:endParaRPr lang="fr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685800" y="381001"/>
            <a:ext cx="6991492" cy="364065"/>
          </a:xfrm>
        </p:spPr>
        <p:txBody>
          <a:bodyPr/>
          <a:lstStyle/>
          <a:p>
            <a:endParaRPr lang="fr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862452" y="381000"/>
            <a:ext cx="643748" cy="365125"/>
          </a:xfrm>
        </p:spPr>
        <p:txBody>
          <a:bodyPr/>
          <a:lstStyle/>
          <a:p>
            <a:fld id="{6FA26F17-9CAB-47F7-B0C4-4F0274540F73}" type="slidenum">
              <a:rPr lang="fr-CA" smtClean="0"/>
              <a:t>‹#›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268161910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5800" y="2194559"/>
            <a:ext cx="5334000" cy="4024125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2194559"/>
            <a:ext cx="5334000" cy="4024125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0DAE09-E5C8-4385-B6BD-8F758A16C3AA}" type="datetimeFigureOut">
              <a:rPr lang="fr-CA" smtClean="0"/>
              <a:t>2021-06-27</a:t>
            </a:fld>
            <a:endParaRPr lang="fr-C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C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A26F17-9CAB-47F7-B0C4-4F0274540F73}" type="slidenum">
              <a:rPr lang="fr-CA" smtClean="0"/>
              <a:t>‹#›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354926552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895600" y="762000"/>
            <a:ext cx="8610600" cy="129540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14409" y="2183802"/>
            <a:ext cx="5079991" cy="823912"/>
          </a:xfrm>
        </p:spPr>
        <p:txBody>
          <a:bodyPr anchor="b">
            <a:normAutofit/>
          </a:bodyPr>
          <a:lstStyle>
            <a:lvl1pPr marL="0" indent="0">
              <a:buNone/>
              <a:defRPr sz="28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5800" y="3132666"/>
            <a:ext cx="5311775" cy="3086019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400800" y="2183802"/>
            <a:ext cx="5105400" cy="823912"/>
          </a:xfrm>
        </p:spPr>
        <p:txBody>
          <a:bodyPr anchor="b">
            <a:normAutofit/>
          </a:bodyPr>
          <a:lstStyle>
            <a:lvl1pPr marL="0" indent="0">
              <a:buNone/>
              <a:defRPr sz="28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3132666"/>
            <a:ext cx="5334000" cy="3086019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0DAE09-E5C8-4385-B6BD-8F758A16C3AA}" type="datetimeFigureOut">
              <a:rPr lang="fr-CA" smtClean="0"/>
              <a:t>2021-06-27</a:t>
            </a:fld>
            <a:endParaRPr lang="fr-CA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CA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A26F17-9CAB-47F7-B0C4-4F0274540F73}" type="slidenum">
              <a:rPr lang="fr-CA" smtClean="0"/>
              <a:t>‹#›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389921172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0DAE09-E5C8-4385-B6BD-8F758A16C3AA}" type="datetimeFigureOut">
              <a:rPr lang="fr-CA" smtClean="0"/>
              <a:t>2021-06-27</a:t>
            </a:fld>
            <a:endParaRPr lang="fr-CA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CA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A26F17-9CAB-47F7-B0C4-4F0274540F73}" type="slidenum">
              <a:rPr lang="fr-CA" smtClean="0"/>
              <a:t>‹#›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188804999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0DAE09-E5C8-4385-B6BD-8F758A16C3AA}" type="datetimeFigureOut">
              <a:rPr lang="fr-CA" smtClean="0"/>
              <a:t>2021-06-27</a:t>
            </a:fld>
            <a:endParaRPr lang="fr-CA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C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A26F17-9CAB-47F7-B0C4-4F0274540F73}" type="slidenum">
              <a:rPr lang="fr-CA" smtClean="0"/>
              <a:t>‹#›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403799906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1524000"/>
            <a:ext cx="4114800" cy="1600200"/>
          </a:xfrm>
        </p:spPr>
        <p:txBody>
          <a:bodyPr anchor="b"/>
          <a:lstStyle>
            <a:lvl1pPr algn="l"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995582" y="746759"/>
            <a:ext cx="6510618" cy="5471925"/>
          </a:xfrm>
        </p:spPr>
        <p:txBody>
          <a:bodyPr anchor="ctr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800" y="3124199"/>
            <a:ext cx="4114800" cy="3094485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0DAE09-E5C8-4385-B6BD-8F758A16C3AA}" type="datetimeFigureOut">
              <a:rPr lang="fr-CA" smtClean="0"/>
              <a:t>2021-06-27</a:t>
            </a:fld>
            <a:endParaRPr lang="fr-C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C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A26F17-9CAB-47F7-B0C4-4F0274540F73}" type="slidenum">
              <a:rPr lang="fr-CA" smtClean="0"/>
              <a:t>‹#›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121901432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1524000"/>
            <a:ext cx="6873240" cy="1600200"/>
          </a:xfrm>
        </p:spPr>
        <p:txBody>
          <a:bodyPr anchor="b"/>
          <a:lstStyle>
            <a:lvl1pPr algn="l"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7861238" y="751241"/>
            <a:ext cx="3644962" cy="5467443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800" y="3124199"/>
            <a:ext cx="6873240" cy="3094485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0DAE09-E5C8-4385-B6BD-8F758A16C3AA}" type="datetimeFigureOut">
              <a:rPr lang="fr-CA" smtClean="0"/>
              <a:t>2021-06-27</a:t>
            </a:fld>
            <a:endParaRPr lang="fr-C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C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A26F17-9CAB-47F7-B0C4-4F0274540F73}" type="slidenum">
              <a:rPr lang="fr-CA" smtClean="0"/>
              <a:t>‹#›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44570332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777" y="4697360"/>
            <a:ext cx="10822034" cy="819355"/>
          </a:xfrm>
        </p:spPr>
        <p:txBody>
          <a:bodyPr anchor="b"/>
          <a:lstStyle>
            <a:lvl1pPr algn="l"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81727" y="941439"/>
            <a:ext cx="10821840" cy="3478161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800" y="5516715"/>
            <a:ext cx="10820400" cy="701969"/>
          </a:xfrm>
        </p:spPr>
        <p:txBody>
          <a:bodyPr/>
          <a:lstStyle>
            <a:lvl1pPr marL="0" indent="0" algn="l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0DAE09-E5C8-4385-B6BD-8F758A16C3AA}" type="datetimeFigureOut">
              <a:rPr lang="fr-CA" smtClean="0"/>
              <a:t>2021-06-27</a:t>
            </a:fld>
            <a:endParaRPr lang="fr-C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C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A26F17-9CAB-47F7-B0C4-4F0274540F73}" type="slidenum">
              <a:rPr lang="fr-CA" smtClean="0"/>
              <a:t>‹#›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336558424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0-HD-BTM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375150"/>
            <a:ext cx="12192000" cy="248285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753532"/>
            <a:ext cx="10820400" cy="2802467"/>
          </a:xfrm>
        </p:spPr>
        <p:txBody>
          <a:bodyPr anchor="ctr"/>
          <a:lstStyle>
            <a:lvl1pPr algn="l"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24467" y="3649133"/>
            <a:ext cx="10130516" cy="999067"/>
          </a:xfrm>
        </p:spPr>
        <p:txBody>
          <a:bodyPr anchor="ctr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7814452" y="381000"/>
            <a:ext cx="2910840" cy="365125"/>
          </a:xfrm>
        </p:spPr>
        <p:txBody>
          <a:bodyPr/>
          <a:lstStyle>
            <a:lvl1pPr algn="r">
              <a:defRPr/>
            </a:lvl1pPr>
          </a:lstStyle>
          <a:p>
            <a:fld id="{1D0DAE09-E5C8-4385-B6BD-8F758A16C3AA}" type="datetimeFigureOut">
              <a:rPr lang="fr-CA" smtClean="0"/>
              <a:t>2021-06-27</a:t>
            </a:fld>
            <a:endParaRPr lang="fr-C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685800" y="379941"/>
            <a:ext cx="6991492" cy="365125"/>
          </a:xfrm>
        </p:spPr>
        <p:txBody>
          <a:bodyPr/>
          <a:lstStyle/>
          <a:p>
            <a:endParaRPr lang="fr-C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0862452" y="381000"/>
            <a:ext cx="643748" cy="365125"/>
          </a:xfrm>
        </p:spPr>
        <p:txBody>
          <a:bodyPr/>
          <a:lstStyle/>
          <a:p>
            <a:fld id="{6FA26F17-9CAB-47F7-B0C4-4F0274540F73}" type="slidenum">
              <a:rPr lang="fr-CA" smtClean="0"/>
              <a:t>‹#›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3015228541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Picture 12" descr="C0-HD-BTM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375150"/>
            <a:ext cx="12192000" cy="248285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24467" y="753533"/>
            <a:ext cx="10151533" cy="2604495"/>
          </a:xfrm>
        </p:spPr>
        <p:txBody>
          <a:bodyPr anchor="ctr"/>
          <a:lstStyle>
            <a:lvl1pPr algn="l"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3"/>
          </p:nvPr>
        </p:nvSpPr>
        <p:spPr>
          <a:xfrm>
            <a:off x="1303865" y="3365556"/>
            <a:ext cx="9592736" cy="444443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24467" y="3959862"/>
            <a:ext cx="10151533" cy="679871"/>
          </a:xfrm>
        </p:spPr>
        <p:txBody>
          <a:bodyPr anchor="ctr"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7814452" y="381000"/>
            <a:ext cx="2910840" cy="365125"/>
          </a:xfrm>
        </p:spPr>
        <p:txBody>
          <a:bodyPr/>
          <a:lstStyle>
            <a:lvl1pPr algn="r">
              <a:defRPr/>
            </a:lvl1pPr>
          </a:lstStyle>
          <a:p>
            <a:fld id="{1D0DAE09-E5C8-4385-B6BD-8F758A16C3AA}" type="datetimeFigureOut">
              <a:rPr lang="fr-CA" smtClean="0"/>
              <a:t>2021-06-27</a:t>
            </a:fld>
            <a:endParaRPr lang="fr-C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685800" y="379941"/>
            <a:ext cx="6991492" cy="365125"/>
          </a:xfrm>
        </p:spPr>
        <p:txBody>
          <a:bodyPr/>
          <a:lstStyle/>
          <a:p>
            <a:endParaRPr lang="fr-C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0862452" y="381000"/>
            <a:ext cx="643748" cy="365125"/>
          </a:xfrm>
        </p:spPr>
        <p:txBody>
          <a:bodyPr/>
          <a:lstStyle/>
          <a:p>
            <a:fld id="{6FA26F17-9CAB-47F7-B0C4-4F0274540F73}" type="slidenum">
              <a:rPr lang="fr-CA" smtClean="0"/>
              <a:t>‹#›</a:t>
            </a:fld>
            <a:endParaRPr lang="fr-CA"/>
          </a:p>
        </p:txBody>
      </p:sp>
      <p:sp>
        <p:nvSpPr>
          <p:cNvPr id="9" name="TextBox 8"/>
          <p:cNvSpPr txBox="1"/>
          <p:nvPr/>
        </p:nvSpPr>
        <p:spPr>
          <a:xfrm>
            <a:off x="476250" y="933450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10984230" y="2701290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2613720176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C0-HD-BTM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375150"/>
            <a:ext cx="12192000" cy="248285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24495" y="1124701"/>
            <a:ext cx="10146186" cy="2511835"/>
          </a:xfrm>
        </p:spPr>
        <p:txBody>
          <a:bodyPr anchor="b"/>
          <a:lstStyle>
            <a:lvl1pPr algn="l"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24467" y="3648315"/>
            <a:ext cx="10144654" cy="999885"/>
          </a:xfrm>
        </p:spPr>
        <p:txBody>
          <a:bodyPr anchor="t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7814452" y="378883"/>
            <a:ext cx="2910840" cy="365125"/>
          </a:xfrm>
        </p:spPr>
        <p:txBody>
          <a:bodyPr/>
          <a:lstStyle>
            <a:lvl1pPr algn="r">
              <a:defRPr/>
            </a:lvl1pPr>
          </a:lstStyle>
          <a:p>
            <a:fld id="{1D0DAE09-E5C8-4385-B6BD-8F758A16C3AA}" type="datetimeFigureOut">
              <a:rPr lang="fr-CA" smtClean="0"/>
              <a:t>2021-06-27</a:t>
            </a:fld>
            <a:endParaRPr lang="fr-C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685800" y="378883"/>
            <a:ext cx="6991492" cy="365125"/>
          </a:xfrm>
        </p:spPr>
        <p:txBody>
          <a:bodyPr/>
          <a:lstStyle/>
          <a:p>
            <a:endParaRPr lang="fr-C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0862452" y="381000"/>
            <a:ext cx="643748" cy="365125"/>
          </a:xfrm>
        </p:spPr>
        <p:txBody>
          <a:bodyPr/>
          <a:lstStyle/>
          <a:p>
            <a:fld id="{6FA26F17-9CAB-47F7-B0C4-4F0274540F73}" type="slidenum">
              <a:rPr lang="fr-CA" smtClean="0"/>
              <a:t>‹#›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2961693303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itle 1"/>
          <p:cNvSpPr>
            <a:spLocks noGrp="1"/>
          </p:cNvSpPr>
          <p:nvPr>
            <p:ph type="title"/>
          </p:nvPr>
        </p:nvSpPr>
        <p:spPr>
          <a:xfrm>
            <a:off x="2895600" y="761999"/>
            <a:ext cx="8610599" cy="1303867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7" name="Text Placeholder 2"/>
          <p:cNvSpPr>
            <a:spLocks noGrp="1"/>
          </p:cNvSpPr>
          <p:nvPr>
            <p:ph type="body" idx="1"/>
          </p:nvPr>
        </p:nvSpPr>
        <p:spPr>
          <a:xfrm>
            <a:off x="685800" y="2202080"/>
            <a:ext cx="3456432" cy="617320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15"/>
          </p:nvPr>
        </p:nvSpPr>
        <p:spPr>
          <a:xfrm>
            <a:off x="685799" y="2904565"/>
            <a:ext cx="3456432" cy="331413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9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368800" y="2201333"/>
            <a:ext cx="3456432" cy="626534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16"/>
          </p:nvPr>
        </p:nvSpPr>
        <p:spPr>
          <a:xfrm>
            <a:off x="4366858" y="2904067"/>
            <a:ext cx="3456432" cy="331461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8051800" y="2192866"/>
            <a:ext cx="3456432" cy="626534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7"/>
          </p:nvPr>
        </p:nvSpPr>
        <p:spPr>
          <a:xfrm>
            <a:off x="8051801" y="2904565"/>
            <a:ext cx="3456432" cy="331413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0DAE09-E5C8-4385-B6BD-8F758A16C3AA}" type="datetimeFigureOut">
              <a:rPr lang="fr-CA" smtClean="0"/>
              <a:t>2021-06-27</a:t>
            </a:fld>
            <a:endParaRPr lang="fr-CA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CA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A26F17-9CAB-47F7-B0C4-4F0274540F73}" type="slidenum">
              <a:rPr lang="fr-CA" smtClean="0"/>
              <a:t>‹#›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1722686698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Picture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Title 1"/>
          <p:cNvSpPr>
            <a:spLocks noGrp="1"/>
          </p:cNvSpPr>
          <p:nvPr>
            <p:ph type="title"/>
          </p:nvPr>
        </p:nvSpPr>
        <p:spPr>
          <a:xfrm>
            <a:off x="2895600" y="762000"/>
            <a:ext cx="8610599" cy="129540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9" name="Text Placeholder 2"/>
          <p:cNvSpPr>
            <a:spLocks noGrp="1"/>
          </p:cNvSpPr>
          <p:nvPr>
            <p:ph type="body" idx="1"/>
          </p:nvPr>
        </p:nvSpPr>
        <p:spPr>
          <a:xfrm>
            <a:off x="688618" y="4191000"/>
            <a:ext cx="3451582" cy="682765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0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688618" y="2362200"/>
            <a:ext cx="3451582" cy="1524000"/>
          </a:xfrm>
          <a:prstGeom prst="roundRect">
            <a:avLst>
              <a:gd name="adj" fmla="val 0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1" name="Text Placeholder 3"/>
          <p:cNvSpPr>
            <a:spLocks noGrp="1"/>
          </p:cNvSpPr>
          <p:nvPr>
            <p:ph type="body" sz="half" idx="18"/>
          </p:nvPr>
        </p:nvSpPr>
        <p:spPr>
          <a:xfrm>
            <a:off x="688618" y="4873764"/>
            <a:ext cx="3451582" cy="1344921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2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374263" y="4191000"/>
            <a:ext cx="3448935" cy="682765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3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4374263" y="2362200"/>
            <a:ext cx="3448936" cy="1524000"/>
          </a:xfrm>
          <a:prstGeom prst="roundRect">
            <a:avLst>
              <a:gd name="adj" fmla="val 0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19"/>
          </p:nvPr>
        </p:nvSpPr>
        <p:spPr>
          <a:xfrm>
            <a:off x="4374264" y="4873763"/>
            <a:ext cx="3448935" cy="1344921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5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8049731" y="4191000"/>
            <a:ext cx="3456469" cy="682765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6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8049855" y="2362200"/>
            <a:ext cx="3447878" cy="1524000"/>
          </a:xfrm>
          <a:prstGeom prst="roundRect">
            <a:avLst>
              <a:gd name="adj" fmla="val 0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7" name="Text Placeholder 3"/>
          <p:cNvSpPr>
            <a:spLocks noGrp="1"/>
          </p:cNvSpPr>
          <p:nvPr>
            <p:ph type="body" sz="half" idx="20"/>
          </p:nvPr>
        </p:nvSpPr>
        <p:spPr>
          <a:xfrm>
            <a:off x="8049731" y="4873761"/>
            <a:ext cx="3452445" cy="1344921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0DAE09-E5C8-4385-B6BD-8F758A16C3AA}" type="datetimeFigureOut">
              <a:rPr lang="fr-CA" smtClean="0"/>
              <a:t>2021-06-27</a:t>
            </a:fld>
            <a:endParaRPr lang="fr-CA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CA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A26F17-9CAB-47F7-B0C4-4F0274540F73}" type="slidenum">
              <a:rPr lang="fr-CA" smtClean="0"/>
              <a:t>‹#›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2664030511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5800" y="2194559"/>
            <a:ext cx="10820400" cy="40241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0DAE09-E5C8-4385-B6BD-8F758A16C3AA}" type="datetimeFigureOut">
              <a:rPr lang="fr-CA" smtClean="0"/>
              <a:t>2021-06-27</a:t>
            </a:fld>
            <a:endParaRPr lang="fr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A26F17-9CAB-47F7-B0C4-4F0274540F73}" type="slidenum">
              <a:rPr lang="fr-CA" smtClean="0"/>
              <a:t>‹#›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3404729858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0-HD-BTM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375150"/>
            <a:ext cx="12192000" cy="2482850"/>
          </a:xfrm>
          <a:prstGeom prst="rect">
            <a:avLst/>
          </a:prstGeom>
        </p:spPr>
      </p:pic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448800" y="745066"/>
            <a:ext cx="2057400" cy="3903133"/>
          </a:xfrm>
        </p:spPr>
        <p:txBody>
          <a:bodyPr vert="eaVert"/>
          <a:lstStyle>
            <a:lvl1pPr algn="l"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024466" y="745067"/>
            <a:ext cx="8204201" cy="3903133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814452" y="379941"/>
            <a:ext cx="2910840" cy="365125"/>
          </a:xfrm>
        </p:spPr>
        <p:txBody>
          <a:bodyPr/>
          <a:lstStyle>
            <a:lvl1pPr algn="r">
              <a:defRPr/>
            </a:lvl1pPr>
          </a:lstStyle>
          <a:p>
            <a:fld id="{1D0DAE09-E5C8-4385-B6BD-8F758A16C3AA}" type="datetimeFigureOut">
              <a:rPr lang="fr-CA" smtClean="0"/>
              <a:t>2021-06-27</a:t>
            </a:fld>
            <a:endParaRPr lang="fr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685800" y="381000"/>
            <a:ext cx="6991492" cy="365125"/>
          </a:xfrm>
        </p:spPr>
        <p:txBody>
          <a:bodyPr/>
          <a:lstStyle/>
          <a:p>
            <a:endParaRPr lang="fr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862452" y="381000"/>
            <a:ext cx="643748" cy="365125"/>
          </a:xfrm>
        </p:spPr>
        <p:txBody>
          <a:bodyPr/>
          <a:lstStyle/>
          <a:p>
            <a:fld id="{6FA26F17-9CAB-47F7-B0C4-4F0274540F73}" type="slidenum">
              <a:rPr lang="fr-CA" smtClean="0"/>
              <a:t>‹#›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275547300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1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C0-HD-TOP.png"/>
          <p:cNvPicPr>
            <a:picLocks noChangeAspect="1"/>
          </p:cNvPicPr>
          <p:nvPr/>
        </p:nvPicPr>
        <p:blipFill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1441450"/>
          </a:xfrm>
          <a:prstGeom prst="rect">
            <a:avLst/>
          </a:prstGeom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895600" y="764373"/>
            <a:ext cx="8610600" cy="129302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800" y="2194560"/>
            <a:ext cx="10820400" cy="402412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595360" y="6356350"/>
            <a:ext cx="291084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0DAE09-E5C8-4385-B6BD-8F758A16C3AA}" type="datetimeFigureOut">
              <a:rPr lang="fr-CA" smtClean="0"/>
              <a:t>2021-06-27</a:t>
            </a:fld>
            <a:endParaRPr lang="fr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85800" y="6355845"/>
            <a:ext cx="7772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5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763000" y="38100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FA26F17-9CAB-47F7-B0C4-4F0274540F73}" type="slidenum">
              <a:rPr lang="fr-CA" smtClean="0"/>
              <a:t>‹#›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1970672573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91" r:id="rId1"/>
    <p:sldLayoutId id="2147483692" r:id="rId2"/>
    <p:sldLayoutId id="2147483693" r:id="rId3"/>
    <p:sldLayoutId id="2147483694" r:id="rId4"/>
    <p:sldLayoutId id="2147483695" r:id="rId5"/>
    <p:sldLayoutId id="2147483696" r:id="rId6"/>
    <p:sldLayoutId id="2147483697" r:id="rId7"/>
    <p:sldLayoutId id="2147483698" r:id="rId8"/>
    <p:sldLayoutId id="2147483699" r:id="rId9"/>
    <p:sldLayoutId id="2147483700" r:id="rId10"/>
    <p:sldLayoutId id="2147483701" r:id="rId11"/>
    <p:sldLayoutId id="2147483702" r:id="rId12"/>
    <p:sldLayoutId id="2147483703" r:id="rId13"/>
    <p:sldLayoutId id="2147483704" r:id="rId14"/>
    <p:sldLayoutId id="2147483705" r:id="rId15"/>
    <p:sldLayoutId id="2147483706" r:id="rId16"/>
    <p:sldLayoutId id="2147483707" r:id="rId17"/>
  </p:sldLayoutIdLst>
  <p:txStyles>
    <p:titleStyle>
      <a:lvl1pPr algn="r" defTabSz="914400" rtl="0" eaLnBrk="1" latinLnBrk="0" hangingPunct="1">
        <a:lnSpc>
          <a:spcPct val="90000"/>
        </a:lnSpc>
        <a:spcBef>
          <a:spcPct val="0"/>
        </a:spcBef>
        <a:buNone/>
        <a:defRPr sz="4000" kern="1200" cap="all" baseline="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2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5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DB4A9AA4-0495-4EF9-BD9D-CE1BF46FE7C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"/>
            <a:ext cx="12215632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8494597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BD8463D8-E1FE-4056-91BA-90B4C6E86CD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0" y="406400"/>
            <a:ext cx="12192000" cy="2914770"/>
          </a:xfrm>
        </p:spPr>
        <p:txBody>
          <a:bodyPr>
            <a:normAutofit/>
          </a:bodyPr>
          <a:lstStyle/>
          <a:p>
            <a:pPr algn="ctr"/>
            <a:br>
              <a:rPr lang="fr-CA" dirty="0"/>
            </a:br>
            <a:r>
              <a:rPr lang="fr-CA" dirty="0"/>
              <a:t>Nous serons transformés </a:t>
            </a:r>
            <a:br>
              <a:rPr lang="fr-CA" dirty="0"/>
            </a:br>
            <a:r>
              <a:rPr lang="fr-CA" dirty="0"/>
              <a:t>au-delà de la mort</a:t>
            </a:r>
          </a:p>
        </p:txBody>
      </p:sp>
      <p:sp>
        <p:nvSpPr>
          <p:cNvPr id="5" name="Subtitle 4">
            <a:extLst>
              <a:ext uri="{FF2B5EF4-FFF2-40B4-BE49-F238E27FC236}">
                <a16:creationId xmlns:a16="http://schemas.microsoft.com/office/drawing/2014/main" id="{0981DE16-5311-4176-92D1-6FCCD22BE705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-1" y="3602038"/>
            <a:ext cx="12191999" cy="1655762"/>
          </a:xfrm>
        </p:spPr>
        <p:txBody>
          <a:bodyPr>
            <a:normAutofit/>
          </a:bodyPr>
          <a:lstStyle/>
          <a:p>
            <a:endParaRPr lang="fr-CA" sz="4800" dirty="0"/>
          </a:p>
          <a:p>
            <a:r>
              <a:rPr lang="fr-CA" sz="4800" dirty="0"/>
              <a:t>           1 Corinthiens 15: 33-58</a:t>
            </a:r>
          </a:p>
        </p:txBody>
      </p:sp>
    </p:spTree>
    <p:extLst>
      <p:ext uri="{BB962C8B-B14F-4D97-AF65-F5344CB8AC3E}">
        <p14:creationId xmlns:p14="http://schemas.microsoft.com/office/powerpoint/2010/main" val="25133265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117A14C-A06F-4003-AB2F-6B4F7F76123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0"/>
            <a:ext cx="12192000" cy="1325563"/>
          </a:xfrm>
        </p:spPr>
        <p:txBody>
          <a:bodyPr/>
          <a:lstStyle/>
          <a:p>
            <a:pPr algn="ctr"/>
            <a:r>
              <a:rPr lang="fr-CA" dirty="0"/>
              <a:t>Les avantages de la résurrection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2D85955-0CA1-42D3-A8BD-ABF681F05B6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0" y="1075126"/>
            <a:ext cx="12192000" cy="5782873"/>
          </a:xfrm>
        </p:spPr>
        <p:txBody>
          <a:bodyPr>
            <a:normAutofit fontScale="92500"/>
          </a:bodyPr>
          <a:lstStyle/>
          <a:p>
            <a:pPr marL="0" indent="0">
              <a:lnSpc>
                <a:spcPct val="260000"/>
              </a:lnSpc>
              <a:buNone/>
            </a:pPr>
            <a:r>
              <a:rPr lang="fr-CA" sz="2600" b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v 14 - la proclamation de la parole est utile et notre foi s’appuie sur elle.</a:t>
            </a:r>
          </a:p>
          <a:p>
            <a:pPr marL="0" indent="0">
              <a:lnSpc>
                <a:spcPct val="260000"/>
              </a:lnSpc>
              <a:buNone/>
            </a:pPr>
            <a:r>
              <a:rPr lang="fr-CA" sz="2600" b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v 15 - nous sommes des témoins véridiques de Dieu. </a:t>
            </a:r>
          </a:p>
          <a:p>
            <a:pPr marL="0" indent="0">
              <a:lnSpc>
                <a:spcPct val="260000"/>
              </a:lnSpc>
              <a:buNone/>
            </a:pPr>
            <a:r>
              <a:rPr lang="fr-CA" sz="2600" b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v 17 - notre foi est certaine et nos péchés ne sont plus sur nous, Dieu les a pris à sa charge. </a:t>
            </a:r>
          </a:p>
          <a:p>
            <a:pPr marL="0" indent="0">
              <a:lnSpc>
                <a:spcPct val="260000"/>
              </a:lnSpc>
              <a:buNone/>
            </a:pPr>
            <a:r>
              <a:rPr lang="fr-CA" sz="2600" b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v 18 - les morts en Christ sont sauvés pour l’éternité. </a:t>
            </a:r>
          </a:p>
          <a:p>
            <a:pPr marL="0" indent="0">
              <a:lnSpc>
                <a:spcPct val="260000"/>
              </a:lnSpc>
              <a:buNone/>
            </a:pPr>
            <a:r>
              <a:rPr lang="fr-CA" sz="2600" b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v 19 - notre bonheur réside dans une vie éternelle, qui a commencé à notre conversion.</a:t>
            </a:r>
            <a:endParaRPr lang="fr-CA" sz="2600" b="1" dirty="0"/>
          </a:p>
        </p:txBody>
      </p:sp>
    </p:spTree>
    <p:extLst>
      <p:ext uri="{BB962C8B-B14F-4D97-AF65-F5344CB8AC3E}">
        <p14:creationId xmlns:p14="http://schemas.microsoft.com/office/powerpoint/2010/main" val="300824405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>
            <a:extLst>
              <a:ext uri="{FF2B5EF4-FFF2-40B4-BE49-F238E27FC236}">
                <a16:creationId xmlns:a16="http://schemas.microsoft.com/office/drawing/2014/main" id="{6B06C27D-6021-4045-A65E-C30701A3DAA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0"/>
            <a:ext cx="12192000" cy="1325563"/>
          </a:xfrm>
        </p:spPr>
        <p:txBody>
          <a:bodyPr/>
          <a:lstStyle/>
          <a:p>
            <a:pPr algn="ctr"/>
            <a:r>
              <a:rPr lang="fr-CA" dirty="0"/>
              <a:t>Division du texte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1B7CC950-3311-40AA-9965-AB0047A21B4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0" y="1058144"/>
            <a:ext cx="12192000" cy="5799856"/>
          </a:xfrm>
        </p:spPr>
        <p:txBody>
          <a:bodyPr>
            <a:normAutofit fontScale="70000" lnSpcReduction="20000"/>
          </a:bodyPr>
          <a:lstStyle/>
          <a:p>
            <a:pPr>
              <a:lnSpc>
                <a:spcPct val="170000"/>
              </a:lnSpc>
              <a:spcAft>
                <a:spcPts val="800"/>
              </a:spcAft>
            </a:pPr>
            <a:r>
              <a:rPr lang="fr-CA" sz="5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V 36 - 49 – Les réponses aux questions du verset 35</a:t>
            </a:r>
          </a:p>
          <a:p>
            <a:pPr marL="971550" lvl="1" indent="-514350">
              <a:lnSpc>
                <a:spcPct val="120000"/>
              </a:lnSpc>
              <a:spcAft>
                <a:spcPts val="800"/>
              </a:spcAft>
              <a:buFont typeface="+mj-lt"/>
              <a:buAutoNum type="arabicPeriod"/>
            </a:pPr>
            <a:r>
              <a:rPr lang="fr-CA" sz="44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la semence vs l’épis. </a:t>
            </a:r>
          </a:p>
          <a:p>
            <a:pPr marL="971550" lvl="1" indent="-514350">
              <a:lnSpc>
                <a:spcPct val="120000"/>
              </a:lnSpc>
              <a:spcAft>
                <a:spcPts val="800"/>
              </a:spcAft>
              <a:buFont typeface="+mj-lt"/>
              <a:buAutoNum type="arabicPeriod"/>
            </a:pPr>
            <a:r>
              <a:rPr lang="fr-CA" sz="44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La chair des hommes Cp à la chair des animaux.</a:t>
            </a:r>
          </a:p>
          <a:p>
            <a:pPr marL="971550" lvl="1" indent="-514350">
              <a:lnSpc>
                <a:spcPct val="120000"/>
              </a:lnSpc>
              <a:spcAft>
                <a:spcPts val="800"/>
              </a:spcAft>
              <a:buFont typeface="+mj-lt"/>
              <a:buAutoNum type="arabicPeriod"/>
            </a:pPr>
            <a:r>
              <a:rPr lang="fr-CA" sz="44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Les différents éclats dans la création. </a:t>
            </a:r>
          </a:p>
          <a:p>
            <a:pPr>
              <a:lnSpc>
                <a:spcPct val="220000"/>
              </a:lnSpc>
              <a:spcAft>
                <a:spcPts val="800"/>
              </a:spcAft>
            </a:pPr>
            <a:r>
              <a:rPr lang="fr-CA" sz="5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V 50 – 53 - Une transformation nécessaire </a:t>
            </a:r>
          </a:p>
          <a:p>
            <a:pPr>
              <a:lnSpc>
                <a:spcPct val="220000"/>
              </a:lnSpc>
              <a:spcAft>
                <a:spcPts val="800"/>
              </a:spcAft>
            </a:pPr>
            <a:r>
              <a:rPr lang="fr-CA" sz="5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V 54 - 58 - Une conclusion triomphante</a:t>
            </a:r>
          </a:p>
          <a:p>
            <a:endParaRPr lang="fr-CA" dirty="0"/>
          </a:p>
        </p:txBody>
      </p:sp>
    </p:spTree>
    <p:extLst>
      <p:ext uri="{BB962C8B-B14F-4D97-AF65-F5344CB8AC3E}">
        <p14:creationId xmlns:p14="http://schemas.microsoft.com/office/powerpoint/2010/main" val="218052286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>
            <a:extLst>
              <a:ext uri="{FF2B5EF4-FFF2-40B4-BE49-F238E27FC236}">
                <a16:creationId xmlns:a16="http://schemas.microsoft.com/office/drawing/2014/main" id="{D3EEC3E5-98DD-4657-849E-0520D333CAC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" y="-15470"/>
            <a:ext cx="12191999" cy="1325563"/>
          </a:xfrm>
        </p:spPr>
        <p:txBody>
          <a:bodyPr/>
          <a:lstStyle/>
          <a:p>
            <a:pPr algn="ctr"/>
            <a:r>
              <a:rPr lang="fr-CA" dirty="0"/>
              <a:t>Comment les morts ressuscitent-ils?</a:t>
            </a:r>
          </a:p>
        </p:txBody>
      </p:sp>
      <p:pic>
        <p:nvPicPr>
          <p:cNvPr id="7" name="Content Placeholder 6">
            <a:extLst>
              <a:ext uri="{FF2B5EF4-FFF2-40B4-BE49-F238E27FC236}">
                <a16:creationId xmlns:a16="http://schemas.microsoft.com/office/drawing/2014/main" id="{3AB8C45B-C0A6-4113-AA34-C065785C4EA0}"/>
              </a:ext>
            </a:extLst>
          </p:cNvPr>
          <p:cNvPicPr>
            <a:picLocks noGrp="1" noChangeAspect="1"/>
          </p:cNvPicPr>
          <p:nvPr>
            <p:ph sz="half" idx="1"/>
          </p:nvPr>
        </p:nvPicPr>
        <p:blipFill>
          <a:blip r:embed="rId2"/>
          <a:stretch>
            <a:fillRect/>
          </a:stretch>
        </p:blipFill>
        <p:spPr>
          <a:xfrm>
            <a:off x="1" y="1751161"/>
            <a:ext cx="6142810" cy="4741714"/>
          </a:xfrm>
          <a:prstGeom prst="rect">
            <a:avLst/>
          </a:prstGeom>
        </p:spPr>
      </p:pic>
      <p:pic>
        <p:nvPicPr>
          <p:cNvPr id="13" name="Content Placeholder 12">
            <a:extLst>
              <a:ext uri="{FF2B5EF4-FFF2-40B4-BE49-F238E27FC236}">
                <a16:creationId xmlns:a16="http://schemas.microsoft.com/office/drawing/2014/main" id="{1E5A006C-118B-46EC-8691-807DC594A836}"/>
              </a:ext>
            </a:extLst>
          </p:cNvPr>
          <p:cNvPicPr>
            <a:picLocks noGrp="1" noChangeAspect="1"/>
          </p:cNvPicPr>
          <p:nvPr>
            <p:ph sz="half" idx="2"/>
          </p:nvPr>
        </p:nvPicPr>
        <p:blipFill>
          <a:blip r:embed="rId3"/>
          <a:stretch>
            <a:fillRect/>
          </a:stretch>
        </p:blipFill>
        <p:spPr>
          <a:xfrm>
            <a:off x="6142811" y="1753305"/>
            <a:ext cx="6049188" cy="473957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5055327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>
            <a:extLst>
              <a:ext uri="{FF2B5EF4-FFF2-40B4-BE49-F238E27FC236}">
                <a16:creationId xmlns:a16="http://schemas.microsoft.com/office/drawing/2014/main" id="{7B7A71EB-45C2-49D1-84FB-FD0B72FB8C1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1"/>
            <a:ext cx="12192000" cy="1170016"/>
          </a:xfrm>
        </p:spPr>
        <p:txBody>
          <a:bodyPr/>
          <a:lstStyle/>
          <a:p>
            <a:pPr algn="ctr"/>
            <a:r>
              <a:rPr lang="fr-CA" dirty="0"/>
              <a:t>Les perfections invisibles de Dieu.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83C9E537-C806-4917-88ED-A1844EF5F63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0" y="1170016"/>
            <a:ext cx="12192000" cy="5032375"/>
          </a:xfrm>
        </p:spPr>
        <p:txBody>
          <a:bodyPr>
            <a:normAutofit/>
          </a:bodyPr>
          <a:lstStyle/>
          <a:p>
            <a:endParaRPr lang="fr-CA" sz="2400" dirty="0"/>
          </a:p>
          <a:p>
            <a:endParaRPr lang="fr-CA" dirty="0"/>
          </a:p>
          <a:p>
            <a:endParaRPr lang="fr-CA" dirty="0"/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64A3AB3D-1D6A-42C3-8DF1-3F1394923DF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948906"/>
            <a:ext cx="12192000" cy="590909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8490300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EF78F5B-1BB4-40B9-A483-570351C12C2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49314" y="-299"/>
            <a:ext cx="10515600" cy="783552"/>
          </a:xfrm>
        </p:spPr>
        <p:txBody>
          <a:bodyPr/>
          <a:lstStyle/>
          <a:p>
            <a:pPr algn="ctr"/>
            <a:r>
              <a:rPr lang="fr-CA" b="1" dirty="0"/>
              <a:t>Avec quel corps reviennent-ils</a:t>
            </a:r>
          </a:p>
        </p:txBody>
      </p:sp>
      <p:sp>
        <p:nvSpPr>
          <p:cNvPr id="6" name="Text Placeholder 5">
            <a:extLst>
              <a:ext uri="{FF2B5EF4-FFF2-40B4-BE49-F238E27FC236}">
                <a16:creationId xmlns:a16="http://schemas.microsoft.com/office/drawing/2014/main" id="{353D3D7B-E6A0-4889-8559-BA4161B66E5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-60386" y="542444"/>
            <a:ext cx="5997576" cy="1193860"/>
          </a:xfrm>
        </p:spPr>
        <p:txBody>
          <a:bodyPr/>
          <a:lstStyle/>
          <a:p>
            <a:pPr algn="ctr"/>
            <a:r>
              <a:rPr lang="fr-CA" b="1" dirty="0"/>
              <a:t>Corps animal, naturel, matériel </a:t>
            </a:r>
          </a:p>
          <a:p>
            <a:pPr algn="ctr"/>
            <a:r>
              <a:rPr lang="fr-CA" b="1" dirty="0"/>
              <a:t>sans l’Esprit de Dieu</a:t>
            </a:r>
          </a:p>
        </p:txBody>
      </p:sp>
      <p:sp>
        <p:nvSpPr>
          <p:cNvPr id="7" name="Content Placeholder 6">
            <a:extLst>
              <a:ext uri="{FF2B5EF4-FFF2-40B4-BE49-F238E27FC236}">
                <a16:creationId xmlns:a16="http://schemas.microsoft.com/office/drawing/2014/main" id="{4BCB9B0D-566F-4D4B-AD2E-F69951621165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0" y="1647645"/>
            <a:ext cx="5997575" cy="5106837"/>
          </a:xfrm>
        </p:spPr>
        <p:txBody>
          <a:bodyPr>
            <a:normAutofit fontScale="25000" lnSpcReduction="20000"/>
          </a:bodyPr>
          <a:lstStyle/>
          <a:p>
            <a:pPr>
              <a:lnSpc>
                <a:spcPct val="170000"/>
              </a:lnSpc>
            </a:pPr>
            <a:r>
              <a:rPr lang="fr-CA" sz="9600" b="1" dirty="0"/>
              <a:t>Corruptible</a:t>
            </a:r>
          </a:p>
          <a:p>
            <a:pPr>
              <a:lnSpc>
                <a:spcPct val="170000"/>
              </a:lnSpc>
            </a:pPr>
            <a:r>
              <a:rPr lang="fr-CA" sz="9600" b="1" dirty="0"/>
              <a:t>Méprisable</a:t>
            </a:r>
          </a:p>
          <a:p>
            <a:pPr>
              <a:lnSpc>
                <a:spcPct val="170000"/>
              </a:lnSpc>
            </a:pPr>
            <a:r>
              <a:rPr lang="fr-CA" sz="9600" b="1" dirty="0"/>
              <a:t>Infirme</a:t>
            </a:r>
          </a:p>
          <a:p>
            <a:pPr>
              <a:lnSpc>
                <a:spcPct val="170000"/>
              </a:lnSpc>
            </a:pPr>
            <a:r>
              <a:rPr lang="fr-CA" sz="9600" b="1" dirty="0"/>
              <a:t>Provient du 1</a:t>
            </a:r>
            <a:r>
              <a:rPr lang="fr-CA" sz="9600" b="1" baseline="30000" dirty="0"/>
              <a:t>ier</a:t>
            </a:r>
            <a:r>
              <a:rPr lang="fr-CA" sz="9600" b="1" dirty="0"/>
              <a:t> Adam qui a une âme vivante, il possède une vie</a:t>
            </a:r>
          </a:p>
          <a:p>
            <a:pPr>
              <a:lnSpc>
                <a:spcPct val="170000"/>
              </a:lnSpc>
            </a:pPr>
            <a:r>
              <a:rPr lang="fr-CA" sz="9600" b="1" dirty="0"/>
              <a:t>Tiré de la terre</a:t>
            </a:r>
          </a:p>
          <a:p>
            <a:pPr>
              <a:lnSpc>
                <a:spcPct val="170000"/>
              </a:lnSpc>
            </a:pPr>
            <a:r>
              <a:rPr lang="fr-CA" sz="9600" b="1" dirty="0"/>
              <a:t>Il vient en premier (semé)</a:t>
            </a:r>
          </a:p>
          <a:p>
            <a:pPr>
              <a:lnSpc>
                <a:spcPct val="170000"/>
              </a:lnSpc>
            </a:pPr>
            <a:r>
              <a:rPr lang="fr-CA" sz="9600" b="1" dirty="0"/>
              <a:t>portent l’image terrestre. </a:t>
            </a:r>
          </a:p>
          <a:p>
            <a:endParaRPr lang="fr-CA" dirty="0"/>
          </a:p>
        </p:txBody>
      </p:sp>
      <p:sp>
        <p:nvSpPr>
          <p:cNvPr id="8" name="Text Placeholder 7">
            <a:extLst>
              <a:ext uri="{FF2B5EF4-FFF2-40B4-BE49-F238E27FC236}">
                <a16:creationId xmlns:a16="http://schemas.microsoft.com/office/drawing/2014/main" id="{AAB554BB-2D6E-4AF6-9634-C12ABB3D98E1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391477"/>
            <a:ext cx="5997574" cy="1193860"/>
          </a:xfrm>
        </p:spPr>
        <p:txBody>
          <a:bodyPr/>
          <a:lstStyle/>
          <a:p>
            <a:pPr algn="ctr"/>
            <a:r>
              <a:rPr lang="fr-CA" b="1" dirty="0"/>
              <a:t>Corps spirituel, animé par l’Esprit, où règne l’Esprit de Dieu </a:t>
            </a:r>
          </a:p>
        </p:txBody>
      </p:sp>
      <p:sp>
        <p:nvSpPr>
          <p:cNvPr id="9" name="Content Placeholder 8">
            <a:extLst>
              <a:ext uri="{FF2B5EF4-FFF2-40B4-BE49-F238E27FC236}">
                <a16:creationId xmlns:a16="http://schemas.microsoft.com/office/drawing/2014/main" id="{0BD1E1E7-C9AF-414A-BC5D-E9F5FAB635E5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5997575" y="1647645"/>
            <a:ext cx="6172199" cy="5106837"/>
          </a:xfrm>
        </p:spPr>
        <p:txBody>
          <a:bodyPr>
            <a:normAutofit fontScale="25000" lnSpcReduction="20000"/>
          </a:bodyPr>
          <a:lstStyle/>
          <a:p>
            <a:pPr>
              <a:lnSpc>
                <a:spcPct val="170000"/>
              </a:lnSpc>
            </a:pPr>
            <a:r>
              <a:rPr lang="fr-CA" sz="9600" b="1" dirty="0"/>
              <a:t>Incorruptible</a:t>
            </a:r>
          </a:p>
          <a:p>
            <a:pPr>
              <a:lnSpc>
                <a:spcPct val="170000"/>
              </a:lnSpc>
            </a:pPr>
            <a:r>
              <a:rPr lang="fr-CA" sz="9600" b="1" dirty="0"/>
              <a:t>Glorieux</a:t>
            </a:r>
          </a:p>
          <a:p>
            <a:pPr>
              <a:lnSpc>
                <a:spcPct val="170000"/>
              </a:lnSpc>
            </a:pPr>
            <a:r>
              <a:rPr lang="fr-CA" sz="9600" b="1" dirty="0"/>
              <a:t>Plein de force</a:t>
            </a:r>
          </a:p>
          <a:p>
            <a:pPr>
              <a:lnSpc>
                <a:spcPct val="170000"/>
              </a:lnSpc>
            </a:pPr>
            <a:r>
              <a:rPr lang="fr-CA" sz="9600" b="1" dirty="0"/>
              <a:t>Provient du 2</a:t>
            </a:r>
            <a:r>
              <a:rPr lang="fr-CA" sz="9600" b="1" baseline="30000" dirty="0"/>
              <a:t>ième</a:t>
            </a:r>
            <a:r>
              <a:rPr lang="fr-CA" sz="9600" b="1" dirty="0"/>
              <a:t> Adam (Jésus) un Esprit vivant, qui donne la vie.</a:t>
            </a:r>
          </a:p>
          <a:p>
            <a:pPr>
              <a:lnSpc>
                <a:spcPct val="170000"/>
              </a:lnSpc>
            </a:pPr>
            <a:r>
              <a:rPr lang="fr-CA" sz="9600" b="1" dirty="0"/>
              <a:t>Tiré du ciel</a:t>
            </a:r>
          </a:p>
          <a:p>
            <a:pPr>
              <a:lnSpc>
                <a:spcPct val="170000"/>
              </a:lnSpc>
            </a:pPr>
            <a:r>
              <a:rPr lang="fr-CA" sz="9600" b="1" dirty="0"/>
              <a:t>Il vient en deuxième. (ressuscité)</a:t>
            </a:r>
          </a:p>
          <a:p>
            <a:pPr>
              <a:lnSpc>
                <a:spcPct val="170000"/>
              </a:lnSpc>
            </a:pPr>
            <a:r>
              <a:rPr lang="fr-CA" sz="9600" b="1" dirty="0"/>
              <a:t>portera l’image céleste.</a:t>
            </a:r>
          </a:p>
          <a:p>
            <a:endParaRPr lang="fr-CA" dirty="0"/>
          </a:p>
        </p:txBody>
      </p:sp>
    </p:spTree>
    <p:extLst>
      <p:ext uri="{BB962C8B-B14F-4D97-AF65-F5344CB8AC3E}">
        <p14:creationId xmlns:p14="http://schemas.microsoft.com/office/powerpoint/2010/main" val="143280740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6">
            <a:extLst>
              <a:ext uri="{FF2B5EF4-FFF2-40B4-BE49-F238E27FC236}">
                <a16:creationId xmlns:a16="http://schemas.microsoft.com/office/drawing/2014/main" id="{2F9D186B-9DD1-4490-B1C8-96F7F4FD3A9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0"/>
            <a:ext cx="12192000" cy="1325563"/>
          </a:xfrm>
        </p:spPr>
        <p:txBody>
          <a:bodyPr/>
          <a:lstStyle/>
          <a:p>
            <a:pPr algn="ctr"/>
            <a:r>
              <a:rPr lang="fr-CA" b="1" dirty="0">
                <a:latin typeface="Arial Black" panose="020B0A04020102020204" pitchFamily="34" charset="0"/>
              </a:rPr>
              <a:t>Où est la valeur </a:t>
            </a:r>
            <a:br>
              <a:rPr lang="fr-CA" dirty="0"/>
            </a:br>
            <a:endParaRPr lang="fr-CA" dirty="0"/>
          </a:p>
        </p:txBody>
      </p:sp>
      <p:sp>
        <p:nvSpPr>
          <p:cNvPr id="2" name="Text Placeholder 1">
            <a:extLst>
              <a:ext uri="{FF2B5EF4-FFF2-40B4-BE49-F238E27FC236}">
                <a16:creationId xmlns:a16="http://schemas.microsoft.com/office/drawing/2014/main" id="{BFBFEB35-A218-46A2-9E31-A2E211448C5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-60385" y="1189457"/>
            <a:ext cx="5997575" cy="823912"/>
          </a:xfrm>
        </p:spPr>
        <p:txBody>
          <a:bodyPr>
            <a:normAutofit/>
          </a:bodyPr>
          <a:lstStyle/>
          <a:p>
            <a:pPr algn="ctr"/>
            <a:r>
              <a:rPr lang="fr-CA" sz="3600" dirty="0">
                <a:latin typeface="Britannic Bold" panose="020B0903060703020204" pitchFamily="34" charset="0"/>
              </a:rPr>
              <a:t>dans l’écrin </a:t>
            </a:r>
          </a:p>
        </p:txBody>
      </p:sp>
      <p:pic>
        <p:nvPicPr>
          <p:cNvPr id="11" name="Content Placeholder 10">
            <a:extLst>
              <a:ext uri="{FF2B5EF4-FFF2-40B4-BE49-F238E27FC236}">
                <a16:creationId xmlns:a16="http://schemas.microsoft.com/office/drawing/2014/main" id="{51B806C7-0C05-4184-BDA6-59FE7868C239}"/>
              </a:ext>
            </a:extLst>
          </p:cNvPr>
          <p:cNvPicPr>
            <a:picLocks noGrp="1" noChangeAspect="1"/>
          </p:cNvPicPr>
          <p:nvPr>
            <p:ph sz="half" idx="2"/>
          </p:nvPr>
        </p:nvPicPr>
        <p:blipFill>
          <a:blip r:embed="rId2"/>
          <a:stretch>
            <a:fillRect/>
          </a:stretch>
        </p:blipFill>
        <p:spPr>
          <a:xfrm>
            <a:off x="1" y="2023981"/>
            <a:ext cx="5730814" cy="4834017"/>
          </a:xfrm>
          <a:prstGeom prst="rect">
            <a:avLst/>
          </a:prstGeom>
        </p:spPr>
      </p:pic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B9184C1-A035-4C5B-9A4C-3F7553775D23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94426" y="1189457"/>
            <a:ext cx="5997574" cy="823912"/>
          </a:xfrm>
        </p:spPr>
        <p:txBody>
          <a:bodyPr>
            <a:normAutofit/>
          </a:bodyPr>
          <a:lstStyle/>
          <a:p>
            <a:pPr algn="ctr"/>
            <a:r>
              <a:rPr lang="fr-CA" sz="3600" dirty="0">
                <a:latin typeface="Britannic Bold" panose="020B0903060703020204" pitchFamily="34" charset="0"/>
              </a:rPr>
              <a:t>dans ce qu’il contient</a:t>
            </a:r>
          </a:p>
        </p:txBody>
      </p:sp>
      <p:pic>
        <p:nvPicPr>
          <p:cNvPr id="10" name="Content Placeholder 9">
            <a:extLst>
              <a:ext uri="{FF2B5EF4-FFF2-40B4-BE49-F238E27FC236}">
                <a16:creationId xmlns:a16="http://schemas.microsoft.com/office/drawing/2014/main" id="{F64D5A10-F09A-4618-860C-17CEA50A3BE5}"/>
              </a:ext>
            </a:extLst>
          </p:cNvPr>
          <p:cNvPicPr>
            <a:picLocks noGrp="1" noChangeAspect="1"/>
          </p:cNvPicPr>
          <p:nvPr>
            <p:ph sz="quarter" idx="4"/>
          </p:nvPr>
        </p:nvPicPr>
        <p:blipFill>
          <a:blip r:embed="rId3"/>
          <a:stretch>
            <a:fillRect/>
          </a:stretch>
        </p:blipFill>
        <p:spPr>
          <a:xfrm>
            <a:off x="5750943" y="2032630"/>
            <a:ext cx="6441055" cy="47962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5392862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>
            <a:extLst>
              <a:ext uri="{FF2B5EF4-FFF2-40B4-BE49-F238E27FC236}">
                <a16:creationId xmlns:a16="http://schemas.microsoft.com/office/drawing/2014/main" id="{0E7027C4-3016-4C4B-AC77-F8630999AD7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491435"/>
            <a:ext cx="12192000" cy="1325563"/>
          </a:xfrm>
        </p:spPr>
        <p:txBody>
          <a:bodyPr/>
          <a:lstStyle/>
          <a:p>
            <a:pPr algn="ctr"/>
            <a:r>
              <a:rPr lang="fr-CA" b="1" dirty="0"/>
              <a:t>À un signal donné, au son de la trompette, </a:t>
            </a:r>
            <a:br>
              <a:rPr lang="fr-CA" b="1" dirty="0"/>
            </a:br>
            <a:r>
              <a:rPr lang="fr-CA" b="1" dirty="0"/>
              <a:t>en un instant, en un clin d’œil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5A687595-9861-421C-89D5-F4D2C9A9154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0" y="1825624"/>
            <a:ext cx="12192000" cy="5032375"/>
          </a:xfrm>
        </p:spPr>
        <p:txBody>
          <a:bodyPr>
            <a:normAutofit fontScale="92500"/>
          </a:bodyPr>
          <a:lstStyle/>
          <a:p>
            <a:pPr>
              <a:lnSpc>
                <a:spcPct val="120000"/>
              </a:lnSpc>
            </a:pPr>
            <a:r>
              <a:rPr lang="fr-CA" sz="2800" dirty="0"/>
              <a:t>Incorruptible</a:t>
            </a:r>
          </a:p>
          <a:p>
            <a:pPr>
              <a:lnSpc>
                <a:spcPct val="120000"/>
              </a:lnSpc>
            </a:pPr>
            <a:r>
              <a:rPr lang="fr-CA" sz="2800" dirty="0"/>
              <a:t>Glorieux</a:t>
            </a:r>
          </a:p>
          <a:p>
            <a:pPr>
              <a:lnSpc>
                <a:spcPct val="120000"/>
              </a:lnSpc>
            </a:pPr>
            <a:r>
              <a:rPr lang="fr-CA" sz="2800" dirty="0"/>
              <a:t>Plein de force</a:t>
            </a:r>
          </a:p>
          <a:p>
            <a:pPr>
              <a:lnSpc>
                <a:spcPct val="120000"/>
              </a:lnSpc>
            </a:pPr>
            <a:r>
              <a:rPr lang="fr-CA" sz="2800" dirty="0"/>
              <a:t>Cela vient de la confiance en ce 2</a:t>
            </a:r>
            <a:r>
              <a:rPr lang="fr-CA" sz="2800" baseline="30000" dirty="0"/>
              <a:t>ième</a:t>
            </a:r>
            <a:r>
              <a:rPr lang="fr-CA" sz="2800" dirty="0"/>
              <a:t> Adam </a:t>
            </a:r>
            <a:r>
              <a:rPr lang="fr-CA" sz="2800" b="1" u="sng" dirty="0"/>
              <a:t>(Jésus) qui a un Esprit vivant, et qui donne la vie.</a:t>
            </a:r>
          </a:p>
          <a:p>
            <a:pPr>
              <a:lnSpc>
                <a:spcPct val="120000"/>
              </a:lnSpc>
            </a:pPr>
            <a:r>
              <a:rPr lang="fr-CA" sz="2800" b="1" u="sng" dirty="0"/>
              <a:t>Lui-même tiré du ciel</a:t>
            </a:r>
          </a:p>
          <a:p>
            <a:pPr>
              <a:lnSpc>
                <a:spcPct val="120000"/>
              </a:lnSpc>
            </a:pPr>
            <a:r>
              <a:rPr lang="fr-CA" sz="2800" dirty="0"/>
              <a:t>Et tout cela vient à la suite d’une décision, </a:t>
            </a:r>
            <a:r>
              <a:rPr lang="fr-CA" sz="2800" u="sng" dirty="0"/>
              <a:t>par la foi </a:t>
            </a:r>
            <a:r>
              <a:rPr lang="fr-CA" sz="2800" dirty="0"/>
              <a:t>en la résurrection. </a:t>
            </a:r>
          </a:p>
          <a:p>
            <a:pPr>
              <a:lnSpc>
                <a:spcPct val="120000"/>
              </a:lnSpc>
            </a:pPr>
            <a:r>
              <a:rPr lang="fr-CA" sz="2800" dirty="0"/>
              <a:t>Afin que nous puissions porter l’image céleste.</a:t>
            </a:r>
          </a:p>
          <a:p>
            <a:endParaRPr lang="fr-CA" dirty="0"/>
          </a:p>
        </p:txBody>
      </p:sp>
    </p:spTree>
    <p:extLst>
      <p:ext uri="{BB962C8B-B14F-4D97-AF65-F5344CB8AC3E}">
        <p14:creationId xmlns:p14="http://schemas.microsoft.com/office/powerpoint/2010/main" val="2672778841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7E390662-4AD8-4751-8FC8-78516D4F41D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365125"/>
            <a:ext cx="12192000" cy="1325563"/>
          </a:xfrm>
        </p:spPr>
        <p:txBody>
          <a:bodyPr/>
          <a:lstStyle/>
          <a:p>
            <a:pPr algn="ctr"/>
            <a:r>
              <a:rPr lang="fr-CA" dirty="0"/>
              <a:t>Éphésiens 1 :19, 20       (version Chouraqui)</a:t>
            </a:r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8A1C86A2-E98E-462F-97F8-E346D4F4150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0" y="1420182"/>
            <a:ext cx="12192000" cy="5437818"/>
          </a:xfrm>
        </p:spPr>
        <p:txBody>
          <a:bodyPr>
            <a:normAutofit fontScale="32500" lnSpcReduction="20000"/>
          </a:bodyPr>
          <a:lstStyle/>
          <a:p>
            <a:pPr marL="0" indent="0" algn="ctr">
              <a:lnSpc>
                <a:spcPct val="220000"/>
              </a:lnSpc>
              <a:buNone/>
            </a:pPr>
            <a:r>
              <a:rPr lang="fr-CA" b="0" i="0" dirty="0">
                <a:solidFill>
                  <a:srgbClr val="000000"/>
                </a:solidFill>
                <a:effectLst/>
                <a:latin typeface="Times New Roman" panose="02020603050405020304" pitchFamily="18" charset="0"/>
              </a:rPr>
              <a:t>    </a:t>
            </a:r>
            <a:r>
              <a:rPr lang="fr-CA" sz="5100" b="0" i="0" dirty="0">
                <a:solidFill>
                  <a:srgbClr val="000000"/>
                </a:solidFill>
                <a:effectLst/>
                <a:latin typeface="Times New Roman" panose="02020603050405020304" pitchFamily="18" charset="0"/>
              </a:rPr>
              <a:t> </a:t>
            </a:r>
            <a:r>
              <a:rPr lang="fr-CA" sz="8600" dirty="0">
                <a:latin typeface="Calibri" panose="020F0502020204030204" pitchFamily="34" charset="0"/>
                <a:cs typeface="Calibri" panose="020F0502020204030204" pitchFamily="34" charset="0"/>
              </a:rPr>
              <a:t>Quelle est l’excellente grandeur de sa puissance en notre faveur, </a:t>
            </a:r>
          </a:p>
          <a:p>
            <a:pPr marL="0" indent="0" algn="ctr">
              <a:lnSpc>
                <a:spcPct val="220000"/>
              </a:lnSpc>
              <a:buNone/>
            </a:pPr>
            <a:r>
              <a:rPr lang="fr-CA" sz="8600" dirty="0">
                <a:latin typeface="Calibri" panose="020F0502020204030204" pitchFamily="34" charset="0"/>
                <a:cs typeface="Calibri" panose="020F0502020204030204" pitchFamily="34" charset="0"/>
              </a:rPr>
              <a:t>à nous qui </a:t>
            </a:r>
            <a:r>
              <a:rPr lang="fr-CA" sz="8600" u="sng" dirty="0">
                <a:latin typeface="Calibri" panose="020F0502020204030204" pitchFamily="34" charset="0"/>
                <a:cs typeface="Calibri" panose="020F0502020204030204" pitchFamily="34" charset="0"/>
              </a:rPr>
              <a:t>adhérons par l’opération du pouvoir de sa force</a:t>
            </a:r>
            <a:r>
              <a:rPr lang="fr-CA" sz="8600" dirty="0">
                <a:latin typeface="Calibri" panose="020F0502020204030204" pitchFamily="34" charset="0"/>
                <a:cs typeface="Calibri" panose="020F0502020204030204" pitchFamily="34" charset="0"/>
              </a:rPr>
              <a:t>, </a:t>
            </a:r>
          </a:p>
          <a:p>
            <a:pPr marL="0" indent="0" algn="ctr">
              <a:lnSpc>
                <a:spcPct val="220000"/>
              </a:lnSpc>
              <a:buNone/>
            </a:pPr>
            <a:r>
              <a:rPr lang="fr-CA" sz="8600" dirty="0">
                <a:latin typeface="Calibri" panose="020F0502020204030204" pitchFamily="34" charset="0"/>
                <a:cs typeface="Calibri" panose="020F0502020204030204" pitchFamily="34" charset="0"/>
              </a:rPr>
              <a:t>qu’il a manifestée dans le messie, en le réveillant d’entre les morts </a:t>
            </a:r>
          </a:p>
          <a:p>
            <a:pPr marL="0" indent="0" algn="ctr">
              <a:lnSpc>
                <a:spcPct val="220000"/>
              </a:lnSpc>
              <a:buNone/>
            </a:pPr>
            <a:r>
              <a:rPr lang="fr-CA" sz="8600" dirty="0">
                <a:latin typeface="Calibri" panose="020F0502020204030204" pitchFamily="34" charset="0"/>
                <a:cs typeface="Calibri" panose="020F0502020204030204" pitchFamily="34" charset="0"/>
              </a:rPr>
              <a:t>et en le faisant asseoir à sa droite dans les ciels,</a:t>
            </a:r>
          </a:p>
          <a:p>
            <a:pPr marL="0" indent="0" algn="ctr">
              <a:buNone/>
            </a:pPr>
            <a:endParaRPr lang="fr-CA" sz="8600" dirty="0">
              <a:latin typeface="Times New Roman" panose="02020603050405020304" pitchFamily="18" charset="0"/>
            </a:endParaRPr>
          </a:p>
          <a:p>
            <a:pPr marL="0" indent="0">
              <a:lnSpc>
                <a:spcPct val="220000"/>
              </a:lnSpc>
              <a:buNone/>
            </a:pPr>
            <a:endParaRPr lang="fr-CA" b="0" i="0" dirty="0">
              <a:effectLst/>
              <a:latin typeface="Times New Roman" panose="02020603050405020304" pitchFamily="18" charset="0"/>
            </a:endParaRPr>
          </a:p>
          <a:p>
            <a:endParaRPr lang="fr-CA" b="0" i="0" dirty="0">
              <a:effectLst/>
              <a:latin typeface="Times New Roman" panose="02020603050405020304" pitchFamily="18" charset="0"/>
            </a:endParaRPr>
          </a:p>
          <a:p>
            <a:pPr marL="0" indent="0" algn="l">
              <a:buNone/>
            </a:pPr>
            <a:endParaRPr lang="fr-CA" b="0" i="0" dirty="0">
              <a:effectLst/>
              <a:latin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fr-CA" b="0" i="0" dirty="0">
                <a:effectLst/>
                <a:latin typeface="Times New Roman" panose="02020603050405020304" pitchFamily="18" charset="0"/>
              </a:rPr>
              <a:t>    </a:t>
            </a:r>
            <a:endParaRPr lang="fr-CA" dirty="0"/>
          </a:p>
        </p:txBody>
      </p:sp>
    </p:spTree>
    <p:extLst>
      <p:ext uri="{BB962C8B-B14F-4D97-AF65-F5344CB8AC3E}">
        <p14:creationId xmlns:p14="http://schemas.microsoft.com/office/powerpoint/2010/main" val="586025431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6FBE99B-9CD6-411A-BD4D-7502CF42132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591845"/>
            <a:ext cx="12192000" cy="1293028"/>
          </a:xfrm>
        </p:spPr>
        <p:txBody>
          <a:bodyPr/>
          <a:lstStyle/>
          <a:p>
            <a:pPr algn="ctr"/>
            <a:r>
              <a:rPr lang="fr-CA" b="1" dirty="0"/>
              <a:t>La mort en Christ n’est pas </a:t>
            </a:r>
            <a:br>
              <a:rPr lang="fr-CA" b="1" dirty="0"/>
            </a:br>
            <a:r>
              <a:rPr lang="fr-CA" b="1" dirty="0"/>
              <a:t>une perte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2B1C759-85B2-4570-88B1-5C510A1C46A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0" y="2109257"/>
            <a:ext cx="12192000" cy="4748743"/>
          </a:xfrm>
        </p:spPr>
        <p:txBody>
          <a:bodyPr/>
          <a:lstStyle/>
          <a:p>
            <a:pPr>
              <a:lnSpc>
                <a:spcPct val="200000"/>
              </a:lnSpc>
            </a:pPr>
            <a:r>
              <a:rPr lang="fr-CA" sz="36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car la résurrection nous permettra de conserver quelque chose de précieux de la terre. La connaissance relationnelle de la personne de mon Dieu et de mon Seigneur, Jésus-Christ.</a:t>
            </a:r>
          </a:p>
          <a:p>
            <a:pPr algn="ctr">
              <a:lnSpc>
                <a:spcPct val="200000"/>
              </a:lnSpc>
            </a:pPr>
            <a:r>
              <a:rPr lang="fr-CA" sz="36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Toute autre connaissance sera inutile au ciel.        </a:t>
            </a:r>
          </a:p>
          <a:p>
            <a:endParaRPr lang="fr-CA" dirty="0"/>
          </a:p>
        </p:txBody>
      </p:sp>
    </p:spTree>
    <p:extLst>
      <p:ext uri="{BB962C8B-B14F-4D97-AF65-F5344CB8AC3E}">
        <p14:creationId xmlns:p14="http://schemas.microsoft.com/office/powerpoint/2010/main" val="3654390417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C0A2B01-AFC2-4579-8478-686CCAF87B9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839578"/>
            <a:ext cx="12192000" cy="1325563"/>
          </a:xfrm>
        </p:spPr>
        <p:txBody>
          <a:bodyPr/>
          <a:lstStyle/>
          <a:p>
            <a:pPr algn="ctr"/>
            <a:r>
              <a:rPr lang="fr-CA" b="1" dirty="0"/>
              <a:t>Privilège = responsabilité</a:t>
            </a:r>
          </a:p>
        </p:txBody>
      </p:sp>
      <p:sp>
        <p:nvSpPr>
          <p:cNvPr id="4" name="Rectangle 1">
            <a:extLst>
              <a:ext uri="{FF2B5EF4-FFF2-40B4-BE49-F238E27FC236}">
                <a16:creationId xmlns:a16="http://schemas.microsoft.com/office/drawing/2014/main" id="{205AAF25-D207-4F9D-BC35-46D277E9A160}"/>
              </a:ext>
            </a:extLst>
          </p:cNvPr>
          <p:cNvSpPr>
            <a:spLocks noGrp="1" noChangeArrowheads="1"/>
          </p:cNvSpPr>
          <p:nvPr>
            <p:ph idx="1"/>
          </p:nvPr>
        </p:nvSpPr>
        <p:spPr bwMode="auto">
          <a:xfrm>
            <a:off x="195532" y="2238776"/>
            <a:ext cx="11800936" cy="4370427"/>
          </a:xfrm>
          <a:prstGeom prst="rect">
            <a:avLst/>
          </a:prstGeom>
          <a:gradFill flip="none" rotWithShape="1">
            <a:gsLst>
              <a:gs pos="0">
                <a:schemeClr val="tx1">
                  <a:lumMod val="65000"/>
                  <a:shade val="30000"/>
                  <a:satMod val="115000"/>
                </a:schemeClr>
              </a:gs>
              <a:gs pos="50000">
                <a:schemeClr val="tx1">
                  <a:lumMod val="65000"/>
                  <a:shade val="67500"/>
                  <a:satMod val="115000"/>
                </a:schemeClr>
              </a:gs>
              <a:gs pos="100000">
                <a:schemeClr val="tx1">
                  <a:lumMod val="6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softEdge rad="12700"/>
          </a:effectLst>
          <a:scene3d>
            <a:camera prst="orthographicFront"/>
            <a:lightRig rig="threePt" dir="t"/>
          </a:scene3d>
          <a:sp3d>
            <a:bevelT w="101600" prst="riblet"/>
          </a:sp3d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indent="0" algn="ctr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</a:pPr>
            <a:r>
              <a:rPr kumimoji="0" lang="fr-FR" altLang="fr-FR" sz="4400" b="0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fr-FR" altLang="fr-FR" sz="3600" b="1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Ayant en Dieu cette espérance, </a:t>
            </a:r>
            <a:r>
              <a:rPr lang="fr-FR" altLang="fr-FR" sz="3600" b="1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comme ils l'ont eux-mêmes, </a:t>
            </a:r>
            <a:endParaRPr kumimoji="0" lang="fr-FR" altLang="fr-FR" sz="3600" b="1" i="0" u="none" strike="noStrike" cap="none" normalizeH="0" baseline="0" dirty="0">
              <a:ln>
                <a:noFill/>
              </a:ln>
              <a:solidFill>
                <a:srgbClr val="000000"/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fr-FR" altLang="fr-FR" sz="3600" b="1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qu'il y aura une résurrection des justes et des injustes.</a:t>
            </a: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fr-FR" altLang="fr-FR" sz="3600" b="1" i="0" u="none" strike="noStrike" cap="none" normalizeH="0" baseline="0" dirty="0">
              <a:solidFill>
                <a:srgbClr val="003399"/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57200" marR="0" lvl="1" indent="-45720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fr-FR" altLang="fr-FR" sz="3600" b="1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C'est pourquoi je m'efforce d'avoir constamment </a:t>
            </a:r>
          </a:p>
          <a:p>
            <a:pPr marL="457200" marR="0" lvl="1" indent="-45720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fr-FR" altLang="fr-FR" sz="3600" b="1" i="0" u="sng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une conscience sans reproche </a:t>
            </a:r>
          </a:p>
          <a:p>
            <a:pPr marL="457200" marR="0" lvl="1" indent="-45720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fr-FR" altLang="fr-FR" sz="3600" b="1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devant Dieu et devant les hommes.</a:t>
            </a:r>
          </a:p>
          <a:p>
            <a:pPr marL="457200" marR="0" lvl="1" indent="-45720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fr-FR" altLang="fr-FR" sz="3600" b="1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Actes 24. 16</a:t>
            </a:r>
            <a:endParaRPr kumimoji="0" lang="fr-FR" altLang="fr-FR" sz="3600" b="1" i="0" u="none" strike="noStrike" cap="none" normalizeH="0" baseline="0" dirty="0">
              <a:ln>
                <a:noFill/>
              </a:ln>
              <a:solidFill>
                <a:srgbClr val="000000"/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fr-FR" altLang="fr-FR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16914546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DF0B87E-7082-47EC-B5CF-D02C45B3A88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327803"/>
            <a:ext cx="12192000" cy="1678976"/>
          </a:xfrm>
        </p:spPr>
        <p:txBody>
          <a:bodyPr>
            <a:normAutofit fontScale="90000"/>
          </a:bodyPr>
          <a:lstStyle/>
          <a:p>
            <a:pPr algn="ctr"/>
            <a:br>
              <a:rPr lang="fr-CA" dirty="0"/>
            </a:br>
            <a:r>
              <a:rPr lang="fr-CA" b="1" dirty="0"/>
              <a:t>attardons-nous sur nos responsabilités de ressuscités</a:t>
            </a:r>
            <a:br>
              <a:rPr lang="fr-CA" b="1" dirty="0"/>
            </a:br>
            <a:endParaRPr lang="fr-CA" b="1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7FAF3DB-54CF-4C34-8C57-5431BBF2A16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0" y="2420848"/>
            <a:ext cx="12192000" cy="4351338"/>
          </a:xfrm>
        </p:spPr>
        <p:txBody>
          <a:bodyPr>
            <a:normAutofit fontScale="85000" lnSpcReduction="10000"/>
          </a:bodyPr>
          <a:lstStyle/>
          <a:p>
            <a:pPr>
              <a:lnSpc>
                <a:spcPct val="200000"/>
              </a:lnSpc>
            </a:pPr>
            <a:r>
              <a:rPr lang="fr-CA" sz="2800" b="1" dirty="0">
                <a:effectLst/>
                <a:ea typeface="Times New Roman" panose="02020603050405020304" pitchFamily="18" charset="0"/>
                <a:cs typeface="Times New Roman" panose="02020603050405020304" pitchFamily="18" charset="0"/>
              </a:rPr>
              <a:t>Réjouissons-nous, soyons heureux et rendons-lui gloire ! En effet, c’est maintenant le mariage de l’Agneau. Celle qu’il a choisie pour lui s’est faite belle. Pour vêtement, </a:t>
            </a:r>
            <a:r>
              <a:rPr lang="fr-CA" sz="2800" b="1" u="sng" dirty="0">
                <a:effectLst/>
                <a:ea typeface="Times New Roman" panose="02020603050405020304" pitchFamily="18" charset="0"/>
                <a:cs typeface="Times New Roman" panose="02020603050405020304" pitchFamily="18" charset="0"/>
              </a:rPr>
              <a:t>elle a reçu un habit de toile fine, brillante et pure</a:t>
            </a:r>
            <a:r>
              <a:rPr lang="fr-CA" sz="2800" b="1" dirty="0">
                <a:effectLst/>
                <a:ea typeface="Times New Roman" panose="02020603050405020304" pitchFamily="18" charset="0"/>
                <a:cs typeface="Times New Roman" panose="02020603050405020304" pitchFamily="18" charset="0"/>
              </a:rPr>
              <a:t>. La toile fine, ce sont </a:t>
            </a:r>
            <a:r>
              <a:rPr lang="fr-CA" sz="2800" b="1" u="sng" dirty="0">
                <a:effectLst/>
                <a:ea typeface="Times New Roman" panose="02020603050405020304" pitchFamily="18" charset="0"/>
                <a:cs typeface="Times New Roman" panose="02020603050405020304" pitchFamily="18" charset="0"/>
              </a:rPr>
              <a:t>les actions justes de ceux qui appartiennent à Dieu</a:t>
            </a:r>
            <a:r>
              <a:rPr lang="fr-CA" sz="2800" b="1" dirty="0">
                <a:effectLst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marL="0" indent="0">
              <a:lnSpc>
                <a:spcPct val="200000"/>
              </a:lnSpc>
              <a:buNone/>
            </a:pPr>
            <a:r>
              <a:rPr lang="fr-CA" sz="2800" b="1" i="1" dirty="0">
                <a:ea typeface="Calibri" panose="020F0502020204030204" pitchFamily="34" charset="0"/>
                <a:cs typeface="Times New Roman" panose="02020603050405020304" pitchFamily="18" charset="0"/>
              </a:rPr>
              <a:t>                                                                                               </a:t>
            </a:r>
            <a:r>
              <a:rPr lang="fr-CA" sz="2800" b="1" dirty="0">
                <a:ea typeface="Calibri" panose="020F0502020204030204" pitchFamily="34" charset="0"/>
                <a:cs typeface="Times New Roman" panose="02020603050405020304" pitchFamily="18" charset="0"/>
              </a:rPr>
              <a:t>Apocalypse 19. 8</a:t>
            </a:r>
            <a:endParaRPr lang="fr-CA" sz="2800" b="1" dirty="0"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endParaRPr lang="fr-CA" dirty="0"/>
          </a:p>
        </p:txBody>
      </p:sp>
    </p:spTree>
    <p:extLst>
      <p:ext uri="{BB962C8B-B14F-4D97-AF65-F5344CB8AC3E}">
        <p14:creationId xmlns:p14="http://schemas.microsoft.com/office/powerpoint/2010/main" val="908044005"/>
      </p:ext>
    </p:extLst>
  </p:cSld>
  <p:clrMapOvr>
    <a:masterClrMapping/>
  </p:clrMapOvr>
</p:sld>
</file>

<file path=ppt/theme/theme1.xml><?xml version="1.0" encoding="utf-8"?>
<a:theme xmlns:a="http://schemas.openxmlformats.org/drawingml/2006/main" name="Vapor Trail">
  <a:themeElements>
    <a:clrScheme name="Vapor Trail">
      <a:dk1>
        <a:sysClr val="windowText" lastClr="000000"/>
      </a:dk1>
      <a:lt1>
        <a:sysClr val="window" lastClr="FFFFFF"/>
      </a:lt1>
      <a:dk2>
        <a:srgbClr val="454545"/>
      </a:dk2>
      <a:lt2>
        <a:srgbClr val="DADADA"/>
      </a:lt2>
      <a:accent1>
        <a:srgbClr val="DF2E28"/>
      </a:accent1>
      <a:accent2>
        <a:srgbClr val="FE801A"/>
      </a:accent2>
      <a:accent3>
        <a:srgbClr val="E9BF35"/>
      </a:accent3>
      <a:accent4>
        <a:srgbClr val="81BB42"/>
      </a:accent4>
      <a:accent5>
        <a:srgbClr val="32C7A9"/>
      </a:accent5>
      <a:accent6>
        <a:srgbClr val="4A9BDC"/>
      </a:accent6>
      <a:hlink>
        <a:srgbClr val="F0532B"/>
      </a:hlink>
      <a:folHlink>
        <a:srgbClr val="F38B53"/>
      </a:folHlink>
    </a:clrScheme>
    <a:fontScheme name="Vapor Trail">
      <a:majorFont>
        <a:latin typeface="Century Gothic" panose="020B050202020202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Vapor Trail">
      <a:fillStyleLst>
        <a:solidFill>
          <a:schemeClr val="phClr"/>
        </a:solidFill>
        <a:gradFill rotWithShape="1">
          <a:gsLst>
            <a:gs pos="0">
              <a:schemeClr val="phClr">
                <a:tint val="69000"/>
                <a:alpha val="100000"/>
                <a:satMod val="109000"/>
                <a:lumMod val="110000"/>
              </a:schemeClr>
            </a:gs>
            <a:gs pos="52000">
              <a:schemeClr val="phClr">
                <a:tint val="74000"/>
                <a:satMod val="100000"/>
                <a:lumMod val="104000"/>
              </a:schemeClr>
            </a:gs>
            <a:gs pos="100000">
              <a:schemeClr val="phClr">
                <a:tint val="78000"/>
                <a:satMod val="100000"/>
                <a:lumMod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satMod val="100000"/>
                <a:lumMod val="104000"/>
              </a:schemeClr>
            </a:gs>
            <a:gs pos="78000">
              <a:schemeClr val="phClr">
                <a:shade val="100000"/>
                <a:satMod val="110000"/>
                <a:lumMod val="10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  <a:scene3d>
            <a:camera prst="orthographicFront">
              <a:rot lat="0" lon="0" rev="0"/>
            </a:camera>
            <a:lightRig rig="threePt" dir="t"/>
          </a:scene3d>
          <a:sp3d>
            <a:bevelT w="25400" h="12700"/>
          </a:sp3d>
        </a:effectStyle>
        <a:effectStyle>
          <a:effectLst>
            <a:outerShdw blurRad="57150" dist="19050" dir="5400000" algn="ctr" rotWithShape="0">
              <a:srgbClr val="000000">
                <a:alpha val="48000"/>
              </a:srgbClr>
            </a:outerShdw>
          </a:effectLst>
          <a:scene3d>
            <a:camera prst="orthographicFront">
              <a:rot lat="0" lon="0" rev="0"/>
            </a:camera>
            <a:lightRig rig="threePt" dir="t"/>
          </a:scene3d>
          <a:sp3d>
            <a:bevelT w="50800" h="25400"/>
          </a:sp3d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hade val="98000"/>
                <a:satMod val="150000"/>
                <a:lumMod val="102000"/>
              </a:schemeClr>
            </a:gs>
            <a:gs pos="50000">
              <a:schemeClr val="phClr">
                <a:tint val="98000"/>
                <a:shade val="90000"/>
                <a:satMod val="13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Vapor Trail" id="{4FDF2955-7D9C-493C-B9F9-C205151B46CD}" vid="{8F31A783-2159-4870-BC29-2BA7D038EA44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est xmlns="108d3e05-69d4-4c89-803b-4ee3f550301e" xsi:nil="true"/>
    <Date xmlns="108d3e05-69d4-4c89-803b-4ee3f550301e" xsi:nil="true"/>
  </documentManagement>
</p:properties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64D754C56D3ECE4DB7DC5FADCB5C3F66" ma:contentTypeVersion="8" ma:contentTypeDescription="Crée un document." ma:contentTypeScope="" ma:versionID="bcd552039999e17cff56479fd3e6373c">
  <xsd:schema xmlns:xsd="http://www.w3.org/2001/XMLSchema" xmlns:xs="http://www.w3.org/2001/XMLSchema" xmlns:p="http://schemas.microsoft.com/office/2006/metadata/properties" xmlns:ns2="3dc8ac93-2309-4fd9-8343-409255c1d737" xmlns:ns3="108d3e05-69d4-4c89-803b-4ee3f550301e" targetNamespace="http://schemas.microsoft.com/office/2006/metadata/properties" ma:root="true" ma:fieldsID="56bfd329f989eb7fac5558ca52874a56" ns2:_="" ns3:_="">
    <xsd:import namespace="3dc8ac93-2309-4fd9-8343-409255c1d737"/>
    <xsd:import namespace="108d3e05-69d4-4c89-803b-4ee3f550301e"/>
    <xsd:element name="properties">
      <xsd:complexType>
        <xsd:sequence>
          <xsd:element name="documentManagement">
            <xsd:complexType>
              <xsd:all>
                <xsd:element ref="ns2:SharedWithUsers" minOccurs="0"/>
                <xsd:element ref="ns2:SharedWithDetails" minOccurs="0"/>
                <xsd:element ref="ns3:MediaServiceMetadata" minOccurs="0"/>
                <xsd:element ref="ns3:MediaServiceFastMetadata" minOccurs="0"/>
                <xsd:element ref="ns3:Test" minOccurs="0"/>
                <xsd:element ref="ns3:MediaServiceDateTaken" minOccurs="0"/>
                <xsd:element ref="ns3:Date" minOccurs="0"/>
                <xsd:element ref="ns3:MediaLengthInSecond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3dc8ac93-2309-4fd9-8343-409255c1d737" elementFormDefault="qualified">
    <xsd:import namespace="http://schemas.microsoft.com/office/2006/documentManagement/types"/>
    <xsd:import namespace="http://schemas.microsoft.com/office/infopath/2007/PartnerControls"/>
    <xsd:element name="SharedWithUsers" ma:index="8" nillable="true" ma:displayName="Partagé avec" ma:description="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9" nillable="true" ma:displayName="Partagé avec détails" ma:description="" ma:internalName="SharedWithDetails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108d3e05-69d4-4c89-803b-4ee3f550301e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10" nillable="true" ma:displayName="MediaServiceMetadata" ma:description="" ma:hidden="true" ma:internalName="MediaServiceMetadata" ma:readOnly="true">
      <xsd:simpleType>
        <xsd:restriction base="dms:Note"/>
      </xsd:simpleType>
    </xsd:element>
    <xsd:element name="MediaServiceFastMetadata" ma:index="11" nillable="true" ma:displayName="MediaServiceFastMetadata" ma:description="" ma:hidden="true" ma:internalName="MediaServiceFastMetadata" ma:readOnly="true">
      <xsd:simpleType>
        <xsd:restriction base="dms:Note"/>
      </xsd:simpleType>
    </xsd:element>
    <xsd:element name="Test" ma:index="12" nillable="true" ma:displayName="Description" ma:internalName="Test">
      <xsd:simpleType>
        <xsd:restriction base="dms:Text">
          <xsd:maxLength value="255"/>
        </xsd:restriction>
      </xsd:simpleType>
    </xsd:element>
    <xsd:element name="MediaServiceDateTaken" ma:index="13" nillable="true" ma:displayName="MediaServiceDateTaken" ma:hidden="true" ma:internalName="MediaServiceDateTaken" ma:readOnly="true">
      <xsd:simpleType>
        <xsd:restriction base="dms:Text"/>
      </xsd:simpleType>
    </xsd:element>
    <xsd:element name="Date" ma:index="14" nillable="true" ma:displayName="Date" ma:format="DateOnly" ma:internalName="Date">
      <xsd:simpleType>
        <xsd:restriction base="dms:DateTime"/>
      </xsd:simpleType>
    </xsd:element>
    <xsd:element name="MediaLengthInSeconds" ma:index="15" nillable="true" ma:displayName="Length (seconds)" ma:internalName="MediaLengthInSeconds" ma:readOnly="true">
      <xsd:simpleType>
        <xsd:restriction base="dms:Unknown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Type de contenu"/>
        <xsd:element ref="dc:title" minOccurs="0" maxOccurs="1" ma:index="4" ma:displayName="Titr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D5C3FB35-17F0-4E40-88D9-952C44E96723}">
  <ds:schemaRefs>
    <ds:schemaRef ds:uri="http://schemas.microsoft.com/office/2006/metadata/properties"/>
    <ds:schemaRef ds:uri="http://schemas.microsoft.com/office/infopath/2007/PartnerControls"/>
    <ds:schemaRef ds:uri="108d3e05-69d4-4c89-803b-4ee3f550301e"/>
  </ds:schemaRefs>
</ds:datastoreItem>
</file>

<file path=customXml/itemProps2.xml><?xml version="1.0" encoding="utf-8"?>
<ds:datastoreItem xmlns:ds="http://schemas.openxmlformats.org/officeDocument/2006/customXml" ds:itemID="{14508B0C-DBE9-41C2-B51A-47644EC3E3CC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6BCCA668-8BC5-4292-81F9-3F36CB933B83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3dc8ac93-2309-4fd9-8343-409255c1d737"/>
    <ds:schemaRef ds:uri="108d3e05-69d4-4c89-803b-4ee3f550301e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Vapor Trail</Template>
  <TotalTime>1756</TotalTime>
  <Words>582</Words>
  <Application>Microsoft Office PowerPoint</Application>
  <PresentationFormat>Widescreen</PresentationFormat>
  <Paragraphs>72</Paragraphs>
  <Slides>13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13</vt:i4>
      </vt:variant>
    </vt:vector>
  </HeadingPairs>
  <TitlesOfParts>
    <vt:vector size="14" baseType="lpstr">
      <vt:lpstr>Vapor Trail</vt:lpstr>
      <vt:lpstr>PowerPoint Presentation</vt:lpstr>
      <vt:lpstr> Nous serons transformés  au-delà de la mort</vt:lpstr>
      <vt:lpstr>Les avantages de la résurrection</vt:lpstr>
      <vt:lpstr>Division du texte</vt:lpstr>
      <vt:lpstr>Comment les morts ressuscitent-ils?</vt:lpstr>
      <vt:lpstr>Les perfections invisibles de Dieu.</vt:lpstr>
      <vt:lpstr>Avec quel corps reviennent-ils</vt:lpstr>
      <vt:lpstr>Où est la valeur  </vt:lpstr>
      <vt:lpstr>À un signal donné, au son de la trompette,  en un instant, en un clin d’œil</vt:lpstr>
      <vt:lpstr>Éphésiens 1 :19, 20       (version Chouraqui)</vt:lpstr>
      <vt:lpstr>La mort en Christ n’est pas  une perte</vt:lpstr>
      <vt:lpstr>Privilège = responsabilité</vt:lpstr>
      <vt:lpstr> attardons-nous sur nos responsabilités de ressuscités 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Éphésiens 1 :19, 20       (version Chouraqui)</dc:title>
  <dc:creator>Denis Guay</dc:creator>
  <cp:lastModifiedBy>Denis Guay</cp:lastModifiedBy>
  <cp:revision>44</cp:revision>
  <dcterms:created xsi:type="dcterms:W3CDTF">2021-06-18T19:58:11Z</dcterms:created>
  <dcterms:modified xsi:type="dcterms:W3CDTF">2021-06-27T13:38:07Z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0x01010064D754C56D3ECE4DB7DC5FADCB5C3F66</vt:lpwstr>
  </property>
</Properties>
</file>