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7.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notesSlides/notesSlide8.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9.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10.xml" ContentType="application/vnd.openxmlformats-officedocument.presentationml.notesSlide+xml"/>
  <Override PartName="/ppt/tags/tag37.xml" ContentType="application/vnd.openxmlformats-officedocument.presentationml.tags+xml"/>
  <Override PartName="/ppt/notesSlides/notesSlide11.xml" ContentType="application/vnd.openxmlformats-officedocument.presentationml.notesSlide+xml"/>
  <Override PartName="/ppt/tags/tag38.xml" ContentType="application/vnd.openxmlformats-officedocument.presentationml.tags+xml"/>
  <Override PartName="/ppt/notesSlides/notesSlide12.xml" ContentType="application/vnd.openxmlformats-officedocument.presentationml.notesSlide+xml"/>
  <Override PartName="/ppt/tags/tag39.xml" ContentType="application/vnd.openxmlformats-officedocument.presentationml.tags+xml"/>
  <Override PartName="/ppt/notesSlides/notesSlide13.xml" ContentType="application/vnd.openxmlformats-officedocument.presentationml.notesSlide+xml"/>
  <Override PartName="/ppt/tags/tag40.xml" ContentType="application/vnd.openxmlformats-officedocument.presentationml.tags+xml"/>
  <Override PartName="/ppt/notesSlides/notesSlide14.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notesSlides/notesSlide15.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25"/>
  </p:notesMasterIdLst>
  <p:handoutMasterIdLst>
    <p:handoutMasterId r:id="rId26"/>
  </p:handoutMasterIdLst>
  <p:sldIdLst>
    <p:sldId id="454" r:id="rId2"/>
    <p:sldId id="331" r:id="rId3"/>
    <p:sldId id="563" r:id="rId4"/>
    <p:sldId id="451" r:id="rId5"/>
    <p:sldId id="558" r:id="rId6"/>
    <p:sldId id="496" r:id="rId7"/>
    <p:sldId id="565" r:id="rId8"/>
    <p:sldId id="334" r:id="rId9"/>
    <p:sldId id="335" r:id="rId10"/>
    <p:sldId id="566" r:id="rId11"/>
    <p:sldId id="560" r:id="rId12"/>
    <p:sldId id="341" r:id="rId13"/>
    <p:sldId id="336" r:id="rId14"/>
    <p:sldId id="567" r:id="rId15"/>
    <p:sldId id="337" r:id="rId16"/>
    <p:sldId id="424" r:id="rId17"/>
    <p:sldId id="568" r:id="rId18"/>
    <p:sldId id="338" r:id="rId19"/>
    <p:sldId id="465" r:id="rId20"/>
    <p:sldId id="440" r:id="rId21"/>
    <p:sldId id="342" r:id="rId22"/>
    <p:sldId id="564" r:id="rId23"/>
    <p:sldId id="562" r:id="rId24"/>
  </p:sldIdLst>
  <p:sldSz cx="12192000" cy="6858000"/>
  <p:notesSz cx="7010400" cy="9296400"/>
  <p:defaultTextStyle>
    <a:defPPr>
      <a:defRPr lang="fr-CA"/>
    </a:defPPr>
    <a:lvl1pPr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1pPr>
    <a:lvl2pPr marL="4572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2pPr>
    <a:lvl3pPr marL="9144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3pPr>
    <a:lvl4pPr marL="13716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4pPr>
    <a:lvl5pPr marL="1828800" algn="l" rtl="0" eaLnBrk="0" fontAlgn="base" hangingPunct="0">
      <a:spcBef>
        <a:spcPct val="0"/>
      </a:spcBef>
      <a:spcAft>
        <a:spcPct val="0"/>
      </a:spcAft>
      <a:defRPr kern="1200">
        <a:solidFill>
          <a:schemeClr val="tx1"/>
        </a:solidFill>
        <a:latin typeface="Garamond" panose="02020404030301010803" pitchFamily="18" charset="0"/>
        <a:ea typeface="+mn-ea"/>
        <a:cs typeface="+mn-cs"/>
      </a:defRPr>
    </a:lvl5pPr>
    <a:lvl6pPr marL="2286000" algn="l" defTabSz="914400" rtl="0" eaLnBrk="1" latinLnBrk="0" hangingPunct="1">
      <a:defRPr kern="1200">
        <a:solidFill>
          <a:schemeClr val="tx1"/>
        </a:solidFill>
        <a:latin typeface="Garamond" panose="02020404030301010803" pitchFamily="18" charset="0"/>
        <a:ea typeface="+mn-ea"/>
        <a:cs typeface="+mn-cs"/>
      </a:defRPr>
    </a:lvl6pPr>
    <a:lvl7pPr marL="2743200" algn="l" defTabSz="914400" rtl="0" eaLnBrk="1" latinLnBrk="0" hangingPunct="1">
      <a:defRPr kern="1200">
        <a:solidFill>
          <a:schemeClr val="tx1"/>
        </a:solidFill>
        <a:latin typeface="Garamond" panose="02020404030301010803" pitchFamily="18" charset="0"/>
        <a:ea typeface="+mn-ea"/>
        <a:cs typeface="+mn-cs"/>
      </a:defRPr>
    </a:lvl7pPr>
    <a:lvl8pPr marL="3200400" algn="l" defTabSz="914400" rtl="0" eaLnBrk="1" latinLnBrk="0" hangingPunct="1">
      <a:defRPr kern="1200">
        <a:solidFill>
          <a:schemeClr val="tx1"/>
        </a:solidFill>
        <a:latin typeface="Garamond" panose="02020404030301010803" pitchFamily="18" charset="0"/>
        <a:ea typeface="+mn-ea"/>
        <a:cs typeface="+mn-cs"/>
      </a:defRPr>
    </a:lvl8pPr>
    <a:lvl9pPr marL="3657600" algn="l" defTabSz="914400" rtl="0" eaLnBrk="1" latinLnBrk="0" hangingPunct="1">
      <a:defRPr kern="1200">
        <a:solidFill>
          <a:schemeClr val="tx1"/>
        </a:solidFill>
        <a:latin typeface="Garamond" panose="02020404030301010803" pitchFamily="18" charset="0"/>
        <a:ea typeface="+mn-ea"/>
        <a:cs typeface="+mn-cs"/>
      </a:defRPr>
    </a:lvl9pPr>
  </p:defaultTextStyle>
  <p:extLst>
    <p:ext uri="{521415D9-36F7-43E2-AB2F-B90AF26B5E84}">
      <p14:sectionLst xmlns:p14="http://schemas.microsoft.com/office/powerpoint/2010/main">
        <p14:section name="Jn 1-INTRO" id="{E1CCC897-9914-4939-9A88-2E2B64345508}">
          <p14:sldIdLst>
            <p14:sldId id="454"/>
            <p14:sldId id="331"/>
            <p14:sldId id="563"/>
            <p14:sldId id="451"/>
          </p14:sldIdLst>
        </p14:section>
        <p14:section name="1-Jésus" id="{19396A62-2C61-42DE-8DAC-9D16B2D4CDC8}">
          <p14:sldIdLst>
            <p14:sldId id="558"/>
            <p14:sldId id="496"/>
            <p14:sldId id="565"/>
            <p14:sldId id="334"/>
            <p14:sldId id="335"/>
            <p14:sldId id="566"/>
          </p14:sldIdLst>
        </p14:section>
        <p14:section name="2-haine du péché" id="{BBA29E78-88C4-4316-85D7-73D2944AF69F}">
          <p14:sldIdLst>
            <p14:sldId id="560"/>
            <p14:sldId id="341"/>
            <p14:sldId id="336"/>
            <p14:sldId id="567"/>
            <p14:sldId id="337"/>
            <p14:sldId id="424"/>
            <p14:sldId id="568"/>
            <p14:sldId id="338"/>
            <p14:sldId id="465"/>
            <p14:sldId id="440"/>
            <p14:sldId id="342"/>
            <p14:sldId id="564"/>
          </p14:sldIdLst>
        </p14:section>
        <p14:section name="conclusion" id="{3302A355-1BB9-4B69-BE9B-FDEFFA1C172E}">
          <p14:sldIdLst>
            <p14:sldId id="56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hel Pedneault" initials="MP" lastIdx="1" clrIdx="0">
    <p:extLst>
      <p:ext uri="{19B8F6BF-5375-455C-9EA6-DF929625EA0E}">
        <p15:presenceInfo xmlns:p15="http://schemas.microsoft.com/office/powerpoint/2012/main" userId="Michel Pedneault"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99CCFF"/>
    <a:srgbClr val="CCFF66"/>
    <a:srgbClr val="66CCFF"/>
    <a:srgbClr val="006666"/>
    <a:srgbClr val="008000"/>
    <a:srgbClr val="FF66FF"/>
    <a:srgbClr val="FFFF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6" autoAdjust="0"/>
    <p:restoredTop sz="87160" autoAdjust="0"/>
  </p:normalViewPr>
  <p:slideViewPr>
    <p:cSldViewPr showGuides="1">
      <p:cViewPr varScale="1">
        <p:scale>
          <a:sx n="49" d="100"/>
          <a:sy n="49" d="100"/>
        </p:scale>
        <p:origin x="704" y="24"/>
      </p:cViewPr>
      <p:guideLst>
        <p:guide orient="horz" pos="2160"/>
        <p:guide pos="3840"/>
      </p:guideLst>
    </p:cSldViewPr>
  </p:slideViewPr>
  <p:outlineViewPr>
    <p:cViewPr>
      <p:scale>
        <a:sx n="33" d="100"/>
        <a:sy n="33" d="100"/>
      </p:scale>
      <p:origin x="0" y="0"/>
    </p:cViewPr>
    <p:sldLst>
      <p:sld r:id="rId1" collapse="1"/>
      <p:sld r:id="rId2" collapse="1"/>
    </p:sldLst>
  </p:outlineViewPr>
  <p:notesTextViewPr>
    <p:cViewPr>
      <p:scale>
        <a:sx n="3" d="2"/>
        <a:sy n="3" d="2"/>
      </p:scale>
      <p:origin x="0" y="0"/>
    </p:cViewPr>
  </p:notesTextViewPr>
  <p:sorterViewPr>
    <p:cViewPr>
      <p:scale>
        <a:sx n="60" d="100"/>
        <a:sy n="60" d="100"/>
      </p:scale>
      <p:origin x="0" y="-2980"/>
    </p:cViewPr>
  </p:sorterViewPr>
  <p:notesViewPr>
    <p:cSldViewPr showGuides="1">
      <p:cViewPr varScale="1">
        <p:scale>
          <a:sx n="60" d="100"/>
          <a:sy n="60" d="100"/>
        </p:scale>
        <p:origin x="-1642" y="-77"/>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_rels/viewProps.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874" name="Rectangle 2">
            <a:extLst>
              <a:ext uri="{FF2B5EF4-FFF2-40B4-BE49-F238E27FC236}">
                <a16:creationId xmlns:a16="http://schemas.microsoft.com/office/drawing/2014/main" id="{81B28736-0F25-4293-844B-B364CF3ABDDC}"/>
              </a:ext>
            </a:extLst>
          </p:cNvPr>
          <p:cNvSpPr>
            <a:spLocks noGrp="1" noChangeArrowheads="1"/>
          </p:cNvSpPr>
          <p:nvPr>
            <p:ph type="hdr" sz="quarter"/>
          </p:nvPr>
        </p:nvSpPr>
        <p:spPr bwMode="auto">
          <a:xfrm>
            <a:off x="0" y="0"/>
            <a:ext cx="3037840" cy="464820"/>
          </a:xfrm>
          <a:prstGeom prst="rect">
            <a:avLst/>
          </a:prstGeom>
          <a:noFill/>
          <a:ln w="9525">
            <a:noFill/>
            <a:miter lim="800000"/>
            <a:headEnd/>
            <a:tailEnd/>
          </a:ln>
          <a:effectLst/>
        </p:spPr>
        <p:txBody>
          <a:bodyPr vert="horz" wrap="square" lIns="93164" tIns="46582" rIns="93164" bIns="46582" numCol="1" anchor="t" anchorCtr="0" compatLnSpc="1">
            <a:prstTxWarp prst="textNoShape">
              <a:avLst/>
            </a:prstTxWarp>
          </a:bodyPr>
          <a:lstStyle>
            <a:lvl1pPr eaLnBrk="1" hangingPunct="1">
              <a:defRPr sz="1200">
                <a:latin typeface="Arial" pitchFamily="34" charset="0"/>
              </a:defRPr>
            </a:lvl1pPr>
          </a:lstStyle>
          <a:p>
            <a:pPr>
              <a:defRPr/>
            </a:pPr>
            <a:r>
              <a:rPr lang="fr-CA"/>
              <a:t>1. Comment savoir si nous connaissons Dieu réellement </a:t>
            </a:r>
          </a:p>
        </p:txBody>
      </p:sp>
      <p:sp>
        <p:nvSpPr>
          <p:cNvPr id="207875" name="Rectangle 3">
            <a:extLst>
              <a:ext uri="{FF2B5EF4-FFF2-40B4-BE49-F238E27FC236}">
                <a16:creationId xmlns:a16="http://schemas.microsoft.com/office/drawing/2014/main" id="{71A2A2D7-E77A-4BA7-9698-5A2A1EEC7C75}"/>
              </a:ext>
            </a:extLst>
          </p:cNvPr>
          <p:cNvSpPr>
            <a:spLocks noGrp="1" noChangeArrowheads="1"/>
          </p:cNvSpPr>
          <p:nvPr>
            <p:ph type="dt" sz="quarter" idx="1"/>
          </p:nvPr>
        </p:nvSpPr>
        <p:spPr bwMode="auto">
          <a:xfrm>
            <a:off x="3970938" y="0"/>
            <a:ext cx="3037840" cy="464820"/>
          </a:xfrm>
          <a:prstGeom prst="rect">
            <a:avLst/>
          </a:prstGeom>
          <a:noFill/>
          <a:ln w="9525">
            <a:noFill/>
            <a:miter lim="800000"/>
            <a:headEnd/>
            <a:tailEnd/>
          </a:ln>
          <a:effectLst/>
        </p:spPr>
        <p:txBody>
          <a:bodyPr vert="horz" wrap="square" lIns="93164" tIns="46582" rIns="93164" bIns="46582" numCol="1" anchor="t" anchorCtr="0" compatLnSpc="1">
            <a:prstTxWarp prst="textNoShape">
              <a:avLst/>
            </a:prstTxWarp>
          </a:bodyPr>
          <a:lstStyle>
            <a:lvl1pPr algn="r" eaLnBrk="1" hangingPunct="1">
              <a:defRPr sz="1200">
                <a:latin typeface="Arial" pitchFamily="34" charset="0"/>
              </a:defRPr>
            </a:lvl1pPr>
          </a:lstStyle>
          <a:p>
            <a:pPr>
              <a:defRPr/>
            </a:pPr>
            <a:endParaRPr lang="fr-CA"/>
          </a:p>
        </p:txBody>
      </p:sp>
      <p:sp>
        <p:nvSpPr>
          <p:cNvPr id="207876" name="Rectangle 4">
            <a:extLst>
              <a:ext uri="{FF2B5EF4-FFF2-40B4-BE49-F238E27FC236}">
                <a16:creationId xmlns:a16="http://schemas.microsoft.com/office/drawing/2014/main" id="{CDB67700-6ECF-4683-853B-245D5BD85305}"/>
              </a:ext>
            </a:extLst>
          </p:cNvPr>
          <p:cNvSpPr>
            <a:spLocks noGrp="1" noChangeArrowheads="1"/>
          </p:cNvSpPr>
          <p:nvPr>
            <p:ph type="ftr" sz="quarter" idx="2"/>
          </p:nvPr>
        </p:nvSpPr>
        <p:spPr bwMode="auto">
          <a:xfrm>
            <a:off x="0" y="8829967"/>
            <a:ext cx="3037840" cy="464820"/>
          </a:xfrm>
          <a:prstGeom prst="rect">
            <a:avLst/>
          </a:prstGeom>
          <a:noFill/>
          <a:ln w="9525">
            <a:noFill/>
            <a:miter lim="800000"/>
            <a:headEnd/>
            <a:tailEnd/>
          </a:ln>
          <a:effectLst/>
        </p:spPr>
        <p:txBody>
          <a:bodyPr vert="horz" wrap="square" lIns="93164" tIns="46582" rIns="93164" bIns="46582" numCol="1" anchor="b" anchorCtr="0" compatLnSpc="1">
            <a:prstTxWarp prst="textNoShape">
              <a:avLst/>
            </a:prstTxWarp>
          </a:bodyPr>
          <a:lstStyle>
            <a:lvl1pPr eaLnBrk="1" hangingPunct="1">
              <a:defRPr sz="1200">
                <a:latin typeface="Arial" pitchFamily="34" charset="0"/>
              </a:defRPr>
            </a:lvl1pPr>
          </a:lstStyle>
          <a:p>
            <a:pPr>
              <a:defRPr/>
            </a:pPr>
            <a:r>
              <a:rPr lang="fr-CA"/>
              <a:t>1. Comment savoir si nous connaissons Dieu réellement </a:t>
            </a:r>
          </a:p>
        </p:txBody>
      </p:sp>
      <p:sp>
        <p:nvSpPr>
          <p:cNvPr id="207877" name="Rectangle 5">
            <a:extLst>
              <a:ext uri="{FF2B5EF4-FFF2-40B4-BE49-F238E27FC236}">
                <a16:creationId xmlns:a16="http://schemas.microsoft.com/office/drawing/2014/main" id="{B89E81CD-FD36-4C0F-8375-9ED0406A7E68}"/>
              </a:ext>
            </a:extLst>
          </p:cNvPr>
          <p:cNvSpPr>
            <a:spLocks noGrp="1" noChangeArrowheads="1"/>
          </p:cNvSpPr>
          <p:nvPr>
            <p:ph type="sldNum" sz="quarter" idx="3"/>
          </p:nvPr>
        </p:nvSpPr>
        <p:spPr bwMode="auto">
          <a:xfrm>
            <a:off x="3970938" y="8829967"/>
            <a:ext cx="3037840" cy="464820"/>
          </a:xfrm>
          <a:prstGeom prst="rect">
            <a:avLst/>
          </a:prstGeom>
          <a:noFill/>
          <a:ln w="9525">
            <a:noFill/>
            <a:miter lim="800000"/>
            <a:headEnd/>
            <a:tailEnd/>
          </a:ln>
          <a:effectLst/>
        </p:spPr>
        <p:txBody>
          <a:bodyPr vert="horz" wrap="square" lIns="93164" tIns="46582" rIns="93164" bIns="46582"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FD7C41E5-DC6A-4756-AE37-0196353B1305}" type="slidenum">
              <a:rPr lang="fr-CA" altLang="en-US"/>
              <a:pPr>
                <a:defRPr/>
              </a:pPr>
              <a:t>‹N°›</a:t>
            </a:fld>
            <a:endParaRPr lang="fr-CA"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4">
            <a:extLst>
              <a:ext uri="{FF2B5EF4-FFF2-40B4-BE49-F238E27FC236}">
                <a16:creationId xmlns:a16="http://schemas.microsoft.com/office/drawing/2014/main" id="{A0A0408B-4B75-4266-A995-2B13CB604D6A}"/>
              </a:ext>
            </a:extLst>
          </p:cNvPr>
          <p:cNvSpPr>
            <a:spLocks noGrp="1" noRot="1" noChangeAspect="1" noChangeArrowheads="1" noTextEdit="1"/>
          </p:cNvSpPr>
          <p:nvPr>
            <p:ph type="sldImg" idx="2"/>
          </p:nvPr>
        </p:nvSpPr>
        <p:spPr bwMode="auto">
          <a:xfrm>
            <a:off x="406400" y="309563"/>
            <a:ext cx="61976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5" name="Rectangle 5">
            <a:extLst>
              <a:ext uri="{FF2B5EF4-FFF2-40B4-BE49-F238E27FC236}">
                <a16:creationId xmlns:a16="http://schemas.microsoft.com/office/drawing/2014/main" id="{1E53C544-62D3-46FF-B04B-ECA282AC2003}"/>
              </a:ext>
            </a:extLst>
          </p:cNvPr>
          <p:cNvSpPr>
            <a:spLocks noGrp="1" noChangeArrowheads="1"/>
          </p:cNvSpPr>
          <p:nvPr>
            <p:ph type="body" sz="quarter" idx="3"/>
          </p:nvPr>
        </p:nvSpPr>
        <p:spPr bwMode="auto">
          <a:xfrm>
            <a:off x="701040" y="3950970"/>
            <a:ext cx="5608320" cy="5113020"/>
          </a:xfrm>
          <a:prstGeom prst="rect">
            <a:avLst/>
          </a:prstGeom>
          <a:noFill/>
          <a:ln w="9525">
            <a:noFill/>
            <a:miter lim="800000"/>
            <a:headEnd/>
            <a:tailEnd/>
          </a:ln>
          <a:effectLst/>
        </p:spPr>
        <p:txBody>
          <a:bodyPr vert="horz" wrap="square" lIns="93164" tIns="46582" rIns="93164" bIns="46582" numCol="1" anchor="t" anchorCtr="0" compatLnSpc="1">
            <a:prstTxWarp prst="textNoShape">
              <a:avLst/>
            </a:prstTxWarp>
          </a:bodyPr>
          <a:lstStyle/>
          <a:p>
            <a:pPr lvl="0"/>
            <a:r>
              <a:rPr lang="fr-CA" noProof="0"/>
              <a:t>Click to edit Master text styles</a:t>
            </a:r>
          </a:p>
        </p:txBody>
      </p:sp>
    </p:spTree>
  </p:cSld>
  <p:clrMap bg1="lt1" tx1="dk1" bg2="lt2" tx2="dk2" accent1="accent1" accent2="accent2" accent3="accent3" accent4="accent4" accent5="accent5" accent6="accent6" hlink="hlink" folHlink="folHlink"/>
  <p:hf dt="0"/>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742950" indent="-28575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1143000" indent="-2286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600200" indent="-228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2057400" indent="-2286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3976C8B5-8828-4D92-8008-C7CD2151EA47}"/>
              </a:ext>
            </a:extLst>
          </p:cNvPr>
          <p:cNvSpPr>
            <a:spLocks noGrp="1" noRot="1" noChangeAspect="1" noChangeArrowheads="1" noTextEdit="1"/>
          </p:cNvSpPr>
          <p:nvPr>
            <p:ph type="sldImg"/>
          </p:nvPr>
        </p:nvSpPr>
        <p:spPr>
          <a:ln/>
        </p:spPr>
      </p:sp>
      <p:sp>
        <p:nvSpPr>
          <p:cNvPr id="40963" name="Rectangle 3">
            <a:extLst>
              <a:ext uri="{FF2B5EF4-FFF2-40B4-BE49-F238E27FC236}">
                <a16:creationId xmlns:a16="http://schemas.microsoft.com/office/drawing/2014/main" id="{F7DD2297-E079-482C-9745-60D6146FC6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Lecture 1.1-2.2</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D230568E-5DC7-4D15-ADF8-7FA782A95D68}"/>
              </a:ext>
            </a:extLst>
          </p:cNvPr>
          <p:cNvSpPr>
            <a:spLocks noGrp="1" noRot="1" noChangeAspect="1" noChangeArrowheads="1" noTextEdit="1"/>
          </p:cNvSpPr>
          <p:nvPr>
            <p:ph type="sldImg"/>
          </p:nvPr>
        </p:nvSpPr>
        <p:spPr>
          <a:ln/>
        </p:spPr>
      </p:sp>
      <p:sp>
        <p:nvSpPr>
          <p:cNvPr id="43011" name="Rectangle 3">
            <a:extLst>
              <a:ext uri="{FF2B5EF4-FFF2-40B4-BE49-F238E27FC236}">
                <a16:creationId xmlns:a16="http://schemas.microsoft.com/office/drawing/2014/main" id="{02E680F7-5B7D-4C3E-A7B1-CF6B88C25FD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CA" altLang="en-US" dirty="0"/>
              <a:t>(Page 1) Résumé de la première épître de Jean: 3 cycle qui répète les </a:t>
            </a:r>
            <a:r>
              <a:rPr lang="fr-CA" altLang="en-US" dirty="0" err="1"/>
              <a:t>m^me</a:t>
            </a:r>
            <a:r>
              <a:rPr lang="fr-CA" altLang="en-US" dirty="0"/>
              <a:t> choses  avec différent mots </a:t>
            </a:r>
          </a:p>
          <a:p>
            <a:pPr eaLnBrk="1" hangingPunct="1"/>
            <a:r>
              <a:rPr lang="fr-CA" altLang="en-US" dirty="0"/>
              <a:t>		-ne commence pas comme une lettre et ne fini pas comme une lettre….</a:t>
            </a:r>
          </a:p>
          <a:p>
            <a:pPr eaLnBrk="1" hangingPunct="1"/>
            <a:endParaRPr lang="fr-CA" altLang="en-US" dirty="0"/>
          </a:p>
          <a:p>
            <a:pPr eaLnBrk="1" hangingPunct="1"/>
            <a:endParaRPr lang="fr-CA"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CAAC8919-F90E-489B-860D-99D890162C69}"/>
              </a:ext>
            </a:extLst>
          </p:cNvPr>
          <p:cNvSpPr>
            <a:spLocks noGrp="1" noRot="1" noChangeAspect="1" noChangeArrowheads="1" noTextEdit="1"/>
          </p:cNvSpPr>
          <p:nvPr>
            <p:ph type="sldImg"/>
          </p:nvPr>
        </p:nvSpPr>
        <p:spPr>
          <a:ln/>
        </p:spPr>
      </p:sp>
      <p:sp>
        <p:nvSpPr>
          <p:cNvPr id="38915" name="Rectangle 3">
            <a:extLst>
              <a:ext uri="{FF2B5EF4-FFF2-40B4-BE49-F238E27FC236}">
                <a16:creationId xmlns:a16="http://schemas.microsoft.com/office/drawing/2014/main" id="{A94FC64C-DC6A-407A-A05F-01BF6AA17DE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931637" lvl="2" indent="0" eaLnBrk="1" hangingPunct="1"/>
            <a:r>
              <a:rPr lang="en-CA" altLang="en-US" b="1" dirty="0"/>
              <a:t>La première </a:t>
            </a:r>
            <a:r>
              <a:rPr lang="fr-CA" altLang="en-US" b="1" dirty="0"/>
              <a:t>épître</a:t>
            </a:r>
            <a:r>
              <a:rPr lang="en-CA" altLang="en-US" b="1" dirty="0"/>
              <a:t> de Jean</a:t>
            </a:r>
          </a:p>
          <a:p>
            <a:pPr marL="931637" lvl="2" indent="0" eaLnBrk="1" hangingPunct="1"/>
            <a:endParaRPr lang="en-CA" altLang="en-US" b="1" dirty="0"/>
          </a:p>
          <a:p>
            <a:pPr marL="931637" lvl="2" indent="0" eaLnBrk="1" hangingPunct="1"/>
            <a:r>
              <a:rPr lang="fr-CA" altLang="en-US" b="1" dirty="0"/>
              <a:t>	   Les destinataires de la lettre</a:t>
            </a:r>
            <a:endParaRPr lang="fr-CA" altLang="en-US" dirty="0"/>
          </a:p>
          <a:p>
            <a:pPr marL="1863274" lvl="4" indent="0" eaLnBrk="1" hangingPunct="1"/>
            <a:r>
              <a:rPr lang="fr-CA" altLang="en-US" dirty="0"/>
              <a:t>   Elle n’est pas écrite à une église spécifique mais à tous les chrétiens.</a:t>
            </a:r>
            <a:endParaRPr lang="fr-CA" altLang="en-US" b="1" dirty="0"/>
          </a:p>
          <a:p>
            <a:pPr marL="1863274" lvl="4" indent="0" eaLnBrk="1" hangingPunct="1"/>
            <a:endParaRPr lang="fr-CA" altLang="en-US" b="1" dirty="0"/>
          </a:p>
          <a:p>
            <a:pPr marL="1863274" lvl="4" indent="0" eaLnBrk="1" hangingPunct="1"/>
            <a:r>
              <a:rPr lang="fr-CA" altLang="en-US" b="1" dirty="0"/>
              <a:t>Le ton de la lettre</a:t>
            </a:r>
            <a:endParaRPr lang="fr-CA" altLang="en-US" dirty="0"/>
          </a:p>
          <a:p>
            <a:pPr marL="1863274" lvl="4" indent="0" eaLnBrk="1" hangingPunct="1"/>
            <a:r>
              <a:rPr lang="fr-CA" altLang="en-US" dirty="0"/>
              <a:t>   D’un père à ses enfants. (1 </a:t>
            </a:r>
            <a:r>
              <a:rPr lang="fr-CA" altLang="en-US" dirty="0" err="1"/>
              <a:t>Jn</a:t>
            </a:r>
            <a:r>
              <a:rPr lang="fr-CA" altLang="en-US" dirty="0"/>
              <a:t>. 2.1, 12, 18, 28; 3.1, 2, 7, 18, 21; 4.1, 4, 7, 11;  5.2, 21)</a:t>
            </a:r>
            <a:endParaRPr lang="fr-CA" altLang="en-US" b="1" dirty="0"/>
          </a:p>
          <a:p>
            <a:pPr marL="1863274" lvl="4" indent="0" eaLnBrk="1" hangingPunct="1"/>
            <a:endParaRPr lang="fr-CA" altLang="en-US" b="1" dirty="0"/>
          </a:p>
          <a:p>
            <a:pPr marL="1863274" lvl="4" indent="0" eaLnBrk="1" hangingPunct="1"/>
            <a:r>
              <a:rPr lang="fr-CA" altLang="en-US" b="1" dirty="0"/>
              <a:t>La sévérité de la lettre</a:t>
            </a:r>
            <a:endParaRPr lang="fr-CA" altLang="en-US" dirty="0"/>
          </a:p>
          <a:p>
            <a:pPr marL="931637" lvl="2" indent="0" eaLnBrk="1" hangingPunct="1"/>
            <a:r>
              <a:rPr lang="fr-CA" altLang="en-US" dirty="0"/>
              <a:t>         Jean combat l’idée d’une paternité universelle. (1 </a:t>
            </a:r>
            <a:r>
              <a:rPr lang="fr-CA" altLang="en-US" dirty="0" err="1"/>
              <a:t>Jn</a:t>
            </a:r>
            <a:r>
              <a:rPr lang="fr-CA" altLang="en-US" dirty="0"/>
              <a:t>. 3.10). Une des preuves de la nouvelle naissance .</a:t>
            </a:r>
          </a:p>
          <a:p>
            <a:pPr marL="931637" lvl="2" indent="0" eaLnBrk="1" hangingPunct="1"/>
            <a:r>
              <a:rPr lang="fr-CA" altLang="en-US" dirty="0"/>
              <a:t>         « pratique la justice et la droiture. » (1 </a:t>
            </a:r>
            <a:r>
              <a:rPr lang="fr-CA" altLang="en-US" dirty="0" err="1"/>
              <a:t>Jn</a:t>
            </a:r>
            <a:r>
              <a:rPr lang="fr-CA" altLang="en-US" dirty="0"/>
              <a:t>. 2.29)</a:t>
            </a:r>
            <a:endParaRPr lang="fr-CA" altLang="en-US" b="1" dirty="0"/>
          </a:p>
          <a:p>
            <a:pPr marL="931637" lvl="2" indent="0" eaLnBrk="1" hangingPunct="1"/>
            <a:r>
              <a:rPr lang="fr-CA" altLang="en-US" b="1" dirty="0"/>
              <a:t>      </a:t>
            </a:r>
          </a:p>
          <a:p>
            <a:pPr marL="931637" lvl="2" indent="0" eaLnBrk="1" hangingPunct="1"/>
            <a:r>
              <a:rPr lang="fr-CA" altLang="en-US" b="1" dirty="0"/>
              <a:t>	    Le style de la lettre [11]  </a:t>
            </a:r>
          </a:p>
          <a:p>
            <a:pPr marL="931637" lvl="2" indent="0" eaLnBrk="1" hangingPunct="1"/>
            <a:r>
              <a:rPr lang="fr-CA" altLang="en-US" b="1" dirty="0"/>
              <a:t>      </a:t>
            </a:r>
            <a:r>
              <a:rPr lang="fr-CA" altLang="en-US" dirty="0"/>
              <a:t>   Le style de Jean se caractérise par la simplicité du langage et de la structure des  phrases. </a:t>
            </a:r>
          </a:p>
          <a:p>
            <a:pPr marL="931637" lvl="2" indent="0" eaLnBrk="1" hangingPunct="1"/>
            <a:r>
              <a:rPr lang="fr-CA" altLang="en-US" dirty="0"/>
              <a:t>         L’auteur évoque une série de thèmes liés l’un à l’autre, puis les abandonne pour y revenir plus loin avec de nouveaux détails.</a:t>
            </a:r>
            <a:endParaRPr lang="fr-CA" altLang="en-US" b="1" dirty="0"/>
          </a:p>
          <a:p>
            <a:pPr marL="931637" lvl="2" indent="0" eaLnBrk="1" hangingPunct="1"/>
            <a:endParaRPr lang="fr-CA" altLang="en-US" b="1" dirty="0"/>
          </a:p>
          <a:p>
            <a:pPr marL="931637" lvl="2" indent="0" eaLnBrk="1" hangingPunct="1"/>
            <a:r>
              <a:rPr lang="fr-CA" altLang="en-US" b="1" dirty="0"/>
              <a:t>	   Les motifs de l’auteur [12]</a:t>
            </a:r>
            <a:endParaRPr lang="fr-CA" altLang="en-US" dirty="0"/>
          </a:p>
          <a:p>
            <a:pPr marL="1863274" lvl="4" indent="0" eaLnBrk="1" hangingPunct="1"/>
            <a:r>
              <a:rPr lang="fr-CA" altLang="en-US" dirty="0"/>
              <a:t>« Nous vous écrivons » :</a:t>
            </a:r>
          </a:p>
          <a:p>
            <a:pPr marL="1863274" lvl="4" indent="0" eaLnBrk="1" hangingPunct="1">
              <a:buFontTx/>
              <a:buChar char="•"/>
            </a:pPr>
            <a:r>
              <a:rPr lang="fr-CA" altLang="en-US" dirty="0"/>
              <a:t>Afin que votre joie soit parfaite (1.4)</a:t>
            </a:r>
          </a:p>
          <a:p>
            <a:pPr marL="1863274" lvl="4" indent="0" eaLnBrk="1" hangingPunct="1">
              <a:buFontTx/>
              <a:buChar char="•"/>
            </a:pPr>
            <a:r>
              <a:rPr lang="fr-CA" altLang="en-US" dirty="0"/>
              <a:t>Afin que vous ne péchiez pas (1.7,10; 2.1; 3.4,5,9; 5.16)</a:t>
            </a:r>
          </a:p>
          <a:p>
            <a:pPr marL="1863274" lvl="4" indent="0" eaLnBrk="1" hangingPunct="1">
              <a:buFontTx/>
              <a:buChar char="•"/>
            </a:pPr>
            <a:r>
              <a:rPr lang="fr-CA" altLang="en-US" dirty="0"/>
              <a:t>Afin que vous vous aimiez les uns les autres (2.7-11; 3.1-3, 11-17, 23; 4.7-21)</a:t>
            </a:r>
          </a:p>
          <a:p>
            <a:pPr marL="1863274" lvl="4" indent="0" eaLnBrk="1" hangingPunct="1">
              <a:buFontTx/>
              <a:buChar char="•"/>
            </a:pPr>
            <a:r>
              <a:rPr lang="fr-CA" altLang="en-US" dirty="0"/>
              <a:t>Parce que vos péchés sont pardonnés (2.12-14) </a:t>
            </a:r>
          </a:p>
          <a:p>
            <a:pPr marL="1863274" lvl="4" indent="0" eaLnBrk="1" hangingPunct="1">
              <a:buFontTx/>
              <a:buChar char="•"/>
            </a:pPr>
            <a:r>
              <a:rPr lang="fr-CA" altLang="en-US" dirty="0"/>
              <a:t>Parce que vous connaissez la vérité (1.6, 8; 2.4, 21; 3.18; 4.6; 5.6)</a:t>
            </a:r>
          </a:p>
          <a:p>
            <a:pPr marL="1863274" lvl="4" indent="0" eaLnBrk="1" hangingPunct="1">
              <a:buFontTx/>
              <a:buChar char="•"/>
            </a:pPr>
            <a:r>
              <a:rPr lang="fr-CA" altLang="en-US" dirty="0"/>
              <a:t>À cause de ceux qui vous égarent (2.26)</a:t>
            </a:r>
          </a:p>
          <a:p>
            <a:pPr marL="1863274" lvl="4" indent="0" eaLnBrk="1" hangingPunct="1">
              <a:buFontTx/>
              <a:buChar char="•"/>
            </a:pPr>
            <a:r>
              <a:rPr lang="fr-CA" altLang="en-US" dirty="0"/>
              <a:t>Afin que nous ayons l’assurance (2.28; 3.21; 4.17; 5.14)</a:t>
            </a:r>
          </a:p>
          <a:p>
            <a:pPr marL="1863274" lvl="4" indent="0" eaLnBrk="1" hangingPunct="1">
              <a:buFontTx/>
              <a:buChar char="•"/>
            </a:pPr>
            <a:r>
              <a:rPr lang="fr-CA" altLang="en-US" dirty="0"/>
              <a:t>Afin que vous sachiez que vous avez la vie éternelle (5.13)</a:t>
            </a:r>
          </a:p>
          <a:p>
            <a:pPr marL="931637" lvl="2" indent="0" eaLnBrk="1" hangingPunct="1"/>
            <a:br>
              <a:rPr lang="fr-CA" altLang="en-US" dirty="0"/>
            </a:br>
            <a:r>
              <a:rPr lang="fr-CA" altLang="en-US" dirty="0"/>
              <a:t>[11] Voir l’appendice 2 « Comparez les expressions » à la page 72</a:t>
            </a:r>
          </a:p>
          <a:p>
            <a:pPr marL="931637" lvl="2" indent="0" eaLnBrk="1" hangingPunct="1"/>
            <a:r>
              <a:rPr lang="fr-CA" altLang="en-US" dirty="0"/>
              <a:t>[12] Voir l’appendice 1 « Dès le commencement » à la page 71</a:t>
            </a:r>
          </a:p>
          <a:p>
            <a:pPr marL="931637" lvl="2" indent="0" eaLnBrk="1" hangingPunct="1"/>
            <a:endParaRPr lang="fr-CA" altLang="en-US" dirty="0"/>
          </a:p>
          <a:p>
            <a:pPr marL="931637" lvl="2" indent="0" eaLnBrk="1" hangingPunct="1"/>
            <a:r>
              <a:rPr lang="fr-CA" altLang="en-US" dirty="0"/>
              <a:t>_______________________________________________________________</a:t>
            </a:r>
          </a:p>
          <a:p>
            <a:pPr marL="931637" lvl="2" indent="0" eaLnBrk="1" hangingPunct="1"/>
            <a:endParaRPr lang="fr-CA" altLang="en-US" dirty="0"/>
          </a:p>
          <a:p>
            <a:pPr marL="931637" lvl="2" indent="0" eaLnBrk="1" hangingPunct="1"/>
            <a:r>
              <a:rPr lang="fr-CA" altLang="en-US" sz="1600" b="1" u="sng" dirty="0"/>
              <a:t>Enseignement pratique concernant l’apôtre Jean</a:t>
            </a:r>
          </a:p>
          <a:p>
            <a:pPr marL="931637" lvl="2" indent="0" eaLnBrk="1" hangingPunct="1"/>
            <a:endParaRPr lang="fr-CA" altLang="en-US" sz="1600" b="1" u="sng" dirty="0"/>
          </a:p>
          <a:p>
            <a:pPr marL="931637" lvl="2" indent="0" eaLnBrk="1" hangingPunct="1"/>
            <a:endParaRPr lang="fr-CA" altLang="en-US" b="1" dirty="0"/>
          </a:p>
          <a:p>
            <a:pPr eaLnBrk="1" hangingPunct="1">
              <a:buFontTx/>
              <a:buAutoNum type="alphaUcPeriod"/>
            </a:pPr>
            <a:r>
              <a:rPr lang="fr-CA" altLang="en-US" sz="1600" b="1" dirty="0"/>
              <a:t> Jean ( dérivé de Jonas) « L’ </a:t>
            </a:r>
            <a:r>
              <a:rPr lang="fr-CA" altLang="en-US" sz="1600" b="1" dirty="0" err="1"/>
              <a:t>Eternel</a:t>
            </a:r>
            <a:r>
              <a:rPr lang="fr-CA" altLang="en-US" sz="1600" b="1" dirty="0"/>
              <a:t> fait grâce </a:t>
            </a:r>
          </a:p>
          <a:p>
            <a:pPr marL="465819" lvl="1" indent="0" eaLnBrk="1" hangingPunct="1">
              <a:buFontTx/>
              <a:buAutoNum type="arabicPeriod"/>
            </a:pPr>
            <a:r>
              <a:rPr lang="fr-CA" altLang="en-US" dirty="0"/>
              <a:t> </a:t>
            </a:r>
            <a:r>
              <a:rPr lang="fr-CA" altLang="en-US" sz="1600" b="1" dirty="0"/>
              <a:t>Disciple de Jean Baptiste ( </a:t>
            </a:r>
            <a:r>
              <a:rPr lang="fr-CA" altLang="en-US" sz="1600" b="1" dirty="0" err="1"/>
              <a:t>Jn</a:t>
            </a:r>
            <a:r>
              <a:rPr lang="fr-CA" altLang="en-US" sz="1600" b="1" dirty="0"/>
              <a:t>. 1.35, 40)</a:t>
            </a:r>
          </a:p>
          <a:p>
            <a:pPr marL="465819" lvl="1" indent="0" eaLnBrk="1" hangingPunct="1">
              <a:buFontTx/>
              <a:buAutoNum type="arabicPeriod"/>
            </a:pPr>
            <a:r>
              <a:rPr lang="fr-CA" altLang="en-US" dirty="0"/>
              <a:t> </a:t>
            </a:r>
            <a:r>
              <a:rPr lang="fr-CA" altLang="en-US" sz="1600" b="1" dirty="0"/>
              <a:t>Son appel ( Mt. 4.21; Mc. 1.19)</a:t>
            </a:r>
          </a:p>
          <a:p>
            <a:pPr marL="465819" lvl="1" indent="0" eaLnBrk="1" hangingPunct="1">
              <a:buFontTx/>
              <a:buAutoNum type="arabicPeriod"/>
            </a:pPr>
            <a:r>
              <a:rPr lang="fr-CA" altLang="en-US" dirty="0"/>
              <a:t> </a:t>
            </a:r>
            <a:r>
              <a:rPr lang="fr-CA" altLang="en-US" sz="1600" b="1" dirty="0"/>
              <a:t>Ses associés (</a:t>
            </a:r>
            <a:r>
              <a:rPr lang="fr-CA" altLang="en-US" sz="1600" b="1" dirty="0" err="1"/>
              <a:t>Lc</a:t>
            </a:r>
            <a:r>
              <a:rPr lang="fr-CA" altLang="en-US" sz="1600" b="1" dirty="0"/>
              <a:t>. 5.10, Pierre et André)</a:t>
            </a:r>
          </a:p>
          <a:p>
            <a:pPr marL="931637" lvl="2" indent="0" eaLnBrk="1" hangingPunct="1">
              <a:buFont typeface="Wingdings" panose="05000000000000000000" pitchFamily="2" charset="2"/>
              <a:buChar char="Ø"/>
            </a:pPr>
            <a:r>
              <a:rPr lang="fr-CA" altLang="en-US" dirty="0"/>
              <a:t> Va à la maison de Pierre (Mc. 1,19)</a:t>
            </a:r>
          </a:p>
          <a:p>
            <a:pPr marL="931637" lvl="2" indent="0" eaLnBrk="1" hangingPunct="1">
              <a:buFont typeface="Wingdings" panose="05000000000000000000" pitchFamily="2" charset="2"/>
              <a:buChar char="Ø"/>
            </a:pPr>
            <a:r>
              <a:rPr lang="fr-CA" altLang="en-US" dirty="0"/>
              <a:t> Prépare le dernière repas avec Pierre ( </a:t>
            </a:r>
            <a:r>
              <a:rPr lang="fr-CA" altLang="en-US" dirty="0" err="1"/>
              <a:t>Lc</a:t>
            </a:r>
            <a:r>
              <a:rPr lang="fr-CA" altLang="en-US" dirty="0"/>
              <a:t>. 22.8)</a:t>
            </a:r>
          </a:p>
          <a:p>
            <a:pPr marL="931637" lvl="2" indent="0" eaLnBrk="1" hangingPunct="1">
              <a:buFont typeface="Wingdings" panose="05000000000000000000" pitchFamily="2" charset="2"/>
              <a:buChar char="Ø"/>
            </a:pPr>
            <a:r>
              <a:rPr lang="fr-CA" altLang="en-US" dirty="0"/>
              <a:t> un des disciples les plus proche du </a:t>
            </a:r>
            <a:r>
              <a:rPr lang="fr-CA" altLang="en-US" dirty="0" err="1"/>
              <a:t>Seigneur,mentionner</a:t>
            </a:r>
            <a:r>
              <a:rPr lang="fr-CA" altLang="en-US" dirty="0"/>
              <a:t> souvent avec Jacques son frère dans les synoptique.</a:t>
            </a:r>
          </a:p>
          <a:p>
            <a:pPr marL="465819" lvl="1" indent="0" eaLnBrk="1" hangingPunct="1">
              <a:buFontTx/>
              <a:buAutoNum type="arabicPeriod"/>
            </a:pPr>
            <a:endParaRPr lang="fr-CA" altLang="en-US" dirty="0"/>
          </a:p>
          <a:p>
            <a:pPr marL="931637" lvl="2" indent="0" eaLnBrk="1" hangingPunct="1">
              <a:buFontTx/>
              <a:buAutoNum type="arabicPeriod"/>
            </a:pPr>
            <a:r>
              <a:rPr lang="fr-CA" altLang="en-US" sz="1600" b="1" dirty="0"/>
              <a:t> Le disciple que Jésus aimait </a:t>
            </a:r>
          </a:p>
          <a:p>
            <a:pPr marL="1397455" lvl="3" indent="0" eaLnBrk="1" hangingPunct="1"/>
            <a:r>
              <a:rPr lang="fr-CA" altLang="en-US" dirty="0"/>
              <a:t> Dernièrement ont contester le titre disciple bien aimé et une des grand argument est justement </a:t>
            </a:r>
            <a:r>
              <a:rPr lang="fr-CA" altLang="en-US" b="1" u="sng" dirty="0"/>
              <a:t>son caractère</a:t>
            </a:r>
            <a:r>
              <a:rPr lang="fr-CA" altLang="en-US" dirty="0"/>
              <a:t> si différence lors que  comparer synoptique et la 4 e  évangile.</a:t>
            </a:r>
          </a:p>
          <a:p>
            <a:pPr marL="1397455" lvl="3" indent="0" eaLnBrk="1" hangingPunct="1"/>
            <a:endParaRPr lang="fr-CA" altLang="en-US" dirty="0"/>
          </a:p>
          <a:p>
            <a:pPr marL="1863274" lvl="4" indent="0" eaLnBrk="1" hangingPunct="1">
              <a:buFontTx/>
              <a:buAutoNum type="alphaLcPeriod"/>
            </a:pPr>
            <a:r>
              <a:rPr lang="fr-CA" altLang="en-US" dirty="0"/>
              <a:t> un idéal pas une personne historique</a:t>
            </a:r>
          </a:p>
          <a:p>
            <a:pPr marL="1863274" lvl="4" indent="0" eaLnBrk="1" hangingPunct="1">
              <a:buFontTx/>
              <a:buAutoNum type="alphaLcPeriod"/>
            </a:pPr>
            <a:r>
              <a:rPr lang="fr-CA" altLang="en-US" dirty="0"/>
              <a:t> Juda Iscariote (Gnostique l'évangile selon   Judas)</a:t>
            </a:r>
          </a:p>
          <a:p>
            <a:pPr marL="1863274" lvl="4" indent="0" eaLnBrk="1" hangingPunct="1">
              <a:buFontTx/>
              <a:buAutoNum type="alphaLcPeriod"/>
            </a:pPr>
            <a:r>
              <a:rPr lang="fr-CA" altLang="en-US" dirty="0"/>
              <a:t> </a:t>
            </a:r>
            <a:r>
              <a:rPr lang="fr-CA" altLang="en-US" dirty="0" err="1"/>
              <a:t>Nathana</a:t>
            </a:r>
            <a:r>
              <a:rPr lang="en-US" altLang="en-US" dirty="0">
                <a:latin typeface="Arial Unicode MS" pitchFamily="34" charset="-128"/>
                <a:ea typeface="Arial Unicode MS" pitchFamily="34" charset="-128"/>
              </a:rPr>
              <a:t>ë</a:t>
            </a:r>
            <a:r>
              <a:rPr lang="fr-CA" altLang="en-US" dirty="0"/>
              <a:t>l (Jn.1.43-51</a:t>
            </a:r>
          </a:p>
          <a:p>
            <a:pPr marL="1863274" lvl="4" indent="0" eaLnBrk="1" hangingPunct="1">
              <a:buFontTx/>
              <a:buAutoNum type="alphaLcPeriod"/>
            </a:pPr>
            <a:r>
              <a:rPr lang="fr-CA" altLang="en-US" dirty="0"/>
              <a:t> Jeune homme  (Mc.14.51, qui fuit nu)</a:t>
            </a:r>
          </a:p>
          <a:p>
            <a:pPr marL="1863274" lvl="4" indent="0" eaLnBrk="1" hangingPunct="1">
              <a:buFontTx/>
              <a:buAutoNum type="alphaLcPeriod"/>
            </a:pPr>
            <a:r>
              <a:rPr lang="fr-CA" altLang="en-US" dirty="0"/>
              <a:t> Lazare (</a:t>
            </a:r>
            <a:r>
              <a:rPr lang="fr-CA" altLang="en-US" dirty="0" err="1"/>
              <a:t>Jn</a:t>
            </a:r>
            <a:r>
              <a:rPr lang="fr-CA" altLang="en-US" dirty="0"/>
              <a:t>. 11.3) </a:t>
            </a:r>
          </a:p>
          <a:p>
            <a:pPr marL="1863274" lvl="4" indent="0" eaLnBrk="1" hangingPunct="1">
              <a:buFontTx/>
              <a:buAutoNum type="alphaLcPeriod"/>
            </a:pPr>
            <a:r>
              <a:rPr lang="fr-CA" altLang="en-US" dirty="0"/>
              <a:t> Jeune homme riche (Mc. 10.21)</a:t>
            </a:r>
          </a:p>
          <a:p>
            <a:pPr marL="1863274" lvl="4" indent="0" eaLnBrk="1" hangingPunct="1"/>
            <a:endParaRPr lang="fr-CA" altLang="en-US" dirty="0"/>
          </a:p>
          <a:p>
            <a:pPr marL="1397455" lvl="3" indent="0" eaLnBrk="1" hangingPunct="1"/>
            <a:r>
              <a:rPr lang="fr-CA" altLang="en-US" sz="1600" b="1" dirty="0"/>
              <a:t>5. Dans les synoptique Jean est perçu comment ?</a:t>
            </a:r>
            <a:r>
              <a:rPr lang="fr-CA" altLang="en-US" dirty="0"/>
              <a:t> </a:t>
            </a:r>
          </a:p>
          <a:p>
            <a:pPr marL="1397455" lvl="3" indent="0" eaLnBrk="1" hangingPunct="1"/>
            <a:r>
              <a:rPr lang="fr-CA" altLang="en-US" dirty="0"/>
              <a:t>   a. Intolérant (Mc. 9.39-40) et (</a:t>
            </a:r>
            <a:r>
              <a:rPr lang="fr-CA" altLang="en-US" dirty="0" err="1"/>
              <a:t>Lc</a:t>
            </a:r>
            <a:r>
              <a:rPr lang="fr-CA" altLang="en-US" dirty="0"/>
              <a:t> 9.49-50)</a:t>
            </a:r>
          </a:p>
          <a:p>
            <a:pPr marL="1397455" lvl="3" indent="0" eaLnBrk="1" hangingPunct="1"/>
            <a:r>
              <a:rPr lang="fr-CA" altLang="en-US" dirty="0"/>
              <a:t>   b. Ambitieux (Mc. 10 35-45)  Voir : ( Mt. 20.20-29  la Demande venant de la mère.)</a:t>
            </a:r>
          </a:p>
          <a:p>
            <a:pPr marL="1397455" lvl="3" indent="0" eaLnBrk="1" hangingPunct="1"/>
            <a:r>
              <a:rPr lang="fr-CA" altLang="en-US" dirty="0"/>
              <a:t>   c. Tempérament violant (</a:t>
            </a:r>
            <a:r>
              <a:rPr lang="fr-CA" altLang="en-US" dirty="0" err="1"/>
              <a:t>Lc</a:t>
            </a:r>
            <a:r>
              <a:rPr lang="fr-CA" altLang="en-US" dirty="0"/>
              <a:t>. 9.51-56) et (Mc 3.17) voir (fils du tonnerre)</a:t>
            </a:r>
          </a:p>
          <a:p>
            <a:pPr marL="1397455" lvl="3" indent="0" eaLnBrk="1" hangingPunct="1"/>
            <a:r>
              <a:rPr lang="fr-CA" altLang="en-US" dirty="0"/>
              <a:t>        </a:t>
            </a:r>
            <a:r>
              <a:rPr lang="fr-CA" altLang="en-US" b="1" dirty="0"/>
              <a:t>*Intolérant , violant et  ambitieux</a:t>
            </a:r>
            <a:r>
              <a:rPr lang="fr-CA" altLang="en-US" dirty="0"/>
              <a:t>  l'argument principale pour refuser Jean comme disciple bien-aimé.</a:t>
            </a:r>
          </a:p>
          <a:p>
            <a:pPr marL="1397455" lvl="3" indent="0" eaLnBrk="1" hangingPunct="1"/>
            <a:r>
              <a:rPr lang="fr-CA" altLang="en-US" dirty="0"/>
              <a:t>  </a:t>
            </a:r>
          </a:p>
          <a:p>
            <a:pPr marL="1397455" lvl="3" indent="0" eaLnBrk="1" hangingPunct="1"/>
            <a:r>
              <a:rPr lang="fr-CA" altLang="en-US" sz="1600" b="1" dirty="0"/>
              <a:t>6. L‘ EVANGILE de Jean écrit 25-30 ans </a:t>
            </a:r>
            <a:r>
              <a:rPr lang="fr-CA" altLang="en-US" sz="1600" b="1" u="sng" dirty="0"/>
              <a:t>plus tard</a:t>
            </a:r>
            <a:r>
              <a:rPr lang="fr-CA" altLang="en-US" sz="1600" b="1" dirty="0"/>
              <a:t> que Synoptique. ( 85, 96 env.)</a:t>
            </a:r>
          </a:p>
          <a:p>
            <a:pPr marL="1397455" lvl="3" indent="0" eaLnBrk="1" hangingPunct="1"/>
            <a:r>
              <a:rPr lang="fr-CA" altLang="en-US" dirty="0"/>
              <a:t>a) Jean </a:t>
            </a:r>
            <a:r>
              <a:rPr lang="fr-CA" altLang="en-US" b="1" u="sng" dirty="0"/>
              <a:t>complètement change attitude.</a:t>
            </a:r>
          </a:p>
          <a:p>
            <a:pPr marL="1397455" lvl="3" indent="0" eaLnBrk="1" hangingPunct="1"/>
            <a:r>
              <a:rPr lang="fr-CA" altLang="en-US" dirty="0"/>
              <a:t>b) Jean ne se nom pas et écrit humblement dans le but (</a:t>
            </a:r>
            <a:r>
              <a:rPr lang="fr-CA" altLang="en-US" dirty="0" err="1"/>
              <a:t>Jn</a:t>
            </a:r>
            <a:r>
              <a:rPr lang="fr-CA" altLang="en-US" dirty="0"/>
              <a:t>. 20.31).</a:t>
            </a:r>
          </a:p>
          <a:p>
            <a:pPr marL="1397455" lvl="3" indent="0" eaLnBrk="1" hangingPunct="1"/>
            <a:r>
              <a:rPr lang="fr-CA" altLang="en-US" dirty="0"/>
              <a:t>c) Asie a la droit de Jésus. (</a:t>
            </a:r>
            <a:r>
              <a:rPr lang="fr-CA" altLang="en-US" dirty="0" err="1"/>
              <a:t>Jn</a:t>
            </a:r>
            <a:r>
              <a:rPr lang="fr-CA" altLang="en-US" dirty="0"/>
              <a:t>. 13.21-25)</a:t>
            </a:r>
          </a:p>
          <a:p>
            <a:pPr marL="1397455" lvl="3" indent="0" eaLnBrk="1" hangingPunct="1"/>
            <a:r>
              <a:rPr lang="fr-CA" altLang="en-US" dirty="0"/>
              <a:t>c) Jésus confie sa mère Marie à Jean. (</a:t>
            </a:r>
            <a:r>
              <a:rPr lang="fr-CA" altLang="en-US" dirty="0" err="1"/>
              <a:t>Jn</a:t>
            </a:r>
            <a:r>
              <a:rPr lang="fr-CA" altLang="en-US" dirty="0"/>
              <a:t>. 19.26-27)</a:t>
            </a:r>
          </a:p>
          <a:p>
            <a:pPr marL="1397455" lvl="3" indent="0" eaLnBrk="1" hangingPunct="1"/>
            <a:r>
              <a:rPr lang="fr-CA" altLang="en-US" dirty="0"/>
              <a:t>e) Témoin de l'arrestation et procès. (</a:t>
            </a:r>
            <a:r>
              <a:rPr lang="fr-CA" altLang="en-US" dirty="0" err="1"/>
              <a:t>Jn</a:t>
            </a:r>
            <a:r>
              <a:rPr lang="fr-CA" altLang="en-US" dirty="0"/>
              <a:t>. 18.15)</a:t>
            </a:r>
          </a:p>
          <a:p>
            <a:pPr marL="1397455" lvl="3" indent="0" eaLnBrk="1" hangingPunct="1"/>
            <a:r>
              <a:rPr lang="fr-CA" altLang="en-US" dirty="0"/>
              <a:t>f)  Le premier arriver au tombeau et croire a la résurrection .(</a:t>
            </a:r>
            <a:r>
              <a:rPr lang="fr-CA" altLang="en-US" dirty="0" err="1"/>
              <a:t>Jn</a:t>
            </a:r>
            <a:r>
              <a:rPr lang="fr-CA" altLang="en-US" dirty="0"/>
              <a:t>. 20.1-10)</a:t>
            </a:r>
          </a:p>
          <a:p>
            <a:pPr marL="1397455" lvl="3" indent="0" eaLnBrk="1" hangingPunct="1"/>
            <a:r>
              <a:rPr lang="fr-CA" altLang="en-US" dirty="0"/>
              <a:t>g) Dans les Actes. (Jean toujours avec Pierre NE PARLE Pas.)</a:t>
            </a:r>
          </a:p>
          <a:p>
            <a:pPr marL="1397455" lvl="3" indent="0" eaLnBrk="1" hangingPunct="1"/>
            <a:r>
              <a:rPr lang="fr-CA" altLang="en-US" dirty="0"/>
              <a:t>h) Guérison du Boiteux.. (</a:t>
            </a:r>
            <a:r>
              <a:rPr lang="fr-CA" altLang="en-US" dirty="0" err="1"/>
              <a:t>Act</a:t>
            </a:r>
            <a:r>
              <a:rPr lang="fr-CA" altLang="en-US" dirty="0"/>
              <a:t>. 3.1-10)</a:t>
            </a:r>
          </a:p>
          <a:p>
            <a:pPr marL="1397455" lvl="3" indent="0" eaLnBrk="1" hangingPunct="1"/>
            <a:r>
              <a:rPr lang="fr-CA" altLang="en-US" dirty="0"/>
              <a:t>i) Emprisonner et battu.. (</a:t>
            </a:r>
            <a:r>
              <a:rPr lang="fr-CA" altLang="en-US" dirty="0" err="1"/>
              <a:t>Act</a:t>
            </a:r>
            <a:r>
              <a:rPr lang="fr-CA" altLang="en-US" dirty="0"/>
              <a:t>. 4.3 et 5.40)</a:t>
            </a:r>
          </a:p>
          <a:p>
            <a:pPr marL="1397455" lvl="3" indent="0" eaLnBrk="1" hangingPunct="1"/>
            <a:r>
              <a:rPr lang="fr-CA" altLang="en-US" dirty="0"/>
              <a:t>J) Envoyer avec Pierre en Samarie. (</a:t>
            </a:r>
            <a:r>
              <a:rPr lang="fr-CA" altLang="en-US" dirty="0" err="1"/>
              <a:t>Act</a:t>
            </a:r>
            <a:r>
              <a:rPr lang="fr-CA" altLang="en-US" dirty="0"/>
              <a:t>. 8.14)</a:t>
            </a:r>
          </a:p>
          <a:p>
            <a:pPr marL="1397455" lvl="3" indent="0" eaLnBrk="1" hangingPunct="1"/>
            <a:r>
              <a:rPr lang="fr-CA" altLang="en-US" dirty="0"/>
              <a:t>k) Reconnu comme l'une de colonne (Gal. 2.9)</a:t>
            </a:r>
          </a:p>
          <a:p>
            <a:pPr marL="1397455" lvl="3" indent="0" eaLnBrk="1" hangingPunct="1"/>
            <a:r>
              <a:rPr lang="fr-CA" altLang="en-US" dirty="0"/>
              <a:t>l) Ne ces jamais marier ( gardien de la mère de Jésus, voir :  </a:t>
            </a:r>
            <a:r>
              <a:rPr lang="fr-CA" altLang="en-US" dirty="0" err="1"/>
              <a:t>Jn</a:t>
            </a:r>
            <a:r>
              <a:rPr lang="fr-CA" altLang="en-US" dirty="0"/>
              <a:t>. 19.25-27) à la mort de Marie il est aller à Rome </a:t>
            </a:r>
          </a:p>
          <a:p>
            <a:pPr marL="1397455" lvl="3" indent="0" eaLnBrk="1" hangingPunct="1"/>
            <a:endParaRPr lang="fr-CA" altLang="en-US" dirty="0"/>
          </a:p>
          <a:p>
            <a:pPr marL="1397455" lvl="3" indent="0" eaLnBrk="1" hangingPunct="1"/>
            <a:r>
              <a:rPr lang="fr-CA" altLang="en-US" sz="1600" b="1" dirty="0"/>
              <a:t>7. Transformé par se rencontre avec Jésus,  Trois clés:</a:t>
            </a:r>
          </a:p>
          <a:p>
            <a:pPr marL="1397455" lvl="3" indent="0" eaLnBrk="1" hangingPunct="1"/>
            <a:endParaRPr lang="fr-CA" altLang="en-US" dirty="0"/>
          </a:p>
          <a:p>
            <a:pPr marL="1397455" lvl="3" indent="0" eaLnBrk="1" hangingPunct="1"/>
            <a:r>
              <a:rPr lang="fr-CA" altLang="en-US" dirty="0"/>
              <a:t>  1</a:t>
            </a:r>
            <a:r>
              <a:rPr lang="fr-CA" altLang="en-US" dirty="0">
                <a:solidFill>
                  <a:srgbClr val="FE0C4B"/>
                </a:solidFill>
              </a:rPr>
              <a:t>. Aimé Dieu</a:t>
            </a:r>
          </a:p>
          <a:p>
            <a:pPr marL="1397455" lvl="3" indent="0" eaLnBrk="1" hangingPunct="1"/>
            <a:r>
              <a:rPr lang="fr-CA" altLang="en-US" dirty="0">
                <a:solidFill>
                  <a:srgbClr val="FE0C4B"/>
                </a:solidFill>
              </a:rPr>
              <a:t>  2. Être enseignable</a:t>
            </a:r>
          </a:p>
          <a:p>
            <a:pPr marL="1397455" lvl="3" indent="0" eaLnBrk="1" hangingPunct="1"/>
            <a:r>
              <a:rPr lang="fr-CA" altLang="en-US" dirty="0">
                <a:solidFill>
                  <a:srgbClr val="FE0C4B"/>
                </a:solidFill>
              </a:rPr>
              <a:t>  3. Donnez-vous du temps</a:t>
            </a:r>
            <a:r>
              <a:rPr lang="fr-CA" altLang="en-US" dirty="0"/>
              <a:t> à passer avec Jésus (</a:t>
            </a:r>
            <a:r>
              <a:rPr lang="fr-CA" altLang="en-US" dirty="0" err="1"/>
              <a:t>Act</a:t>
            </a:r>
            <a:r>
              <a:rPr lang="fr-CA" altLang="en-US" dirty="0"/>
              <a:t>. 4.13) « Lorsqu’ils virent l’assurance de Pierre et de Jean, ils furent étonnés, sachant</a:t>
            </a:r>
          </a:p>
          <a:p>
            <a:pPr marL="1397455" lvl="3" indent="0" eaLnBrk="1" hangingPunct="1"/>
            <a:r>
              <a:rPr lang="fr-CA" altLang="en-US" dirty="0"/>
              <a:t>      que c’étaient des hommes du peuple sans instruction; et ils les reconnurent pour avoir été avec Jésus</a:t>
            </a:r>
            <a:endParaRPr lang="en-CA" altLang="en-US" b="1" dirty="0"/>
          </a:p>
          <a:p>
            <a:pPr marL="1397455" lvl="3" indent="0" eaLnBrk="1" hangingPunct="1"/>
            <a:endParaRPr lang="en-CA" altLang="en-US" b="1" dirty="0"/>
          </a:p>
          <a:p>
            <a:pPr eaLnBrk="1" hangingPunct="1"/>
            <a:endParaRPr lang="fr-CA" altLang="en-US" dirty="0"/>
          </a:p>
        </p:txBody>
      </p:sp>
    </p:spTree>
    <p:extLst>
      <p:ext uri="{BB962C8B-B14F-4D97-AF65-F5344CB8AC3E}">
        <p14:creationId xmlns:p14="http://schemas.microsoft.com/office/powerpoint/2010/main" val="23798132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CAAC8919-F90E-489B-860D-99D890162C69}"/>
              </a:ext>
            </a:extLst>
          </p:cNvPr>
          <p:cNvSpPr>
            <a:spLocks noGrp="1" noRot="1" noChangeAspect="1" noChangeArrowheads="1" noTextEdit="1"/>
          </p:cNvSpPr>
          <p:nvPr>
            <p:ph type="sldImg"/>
          </p:nvPr>
        </p:nvSpPr>
        <p:spPr>
          <a:ln/>
        </p:spPr>
      </p:sp>
      <p:sp>
        <p:nvSpPr>
          <p:cNvPr id="38915" name="Rectangle 3">
            <a:extLst>
              <a:ext uri="{FF2B5EF4-FFF2-40B4-BE49-F238E27FC236}">
                <a16:creationId xmlns:a16="http://schemas.microsoft.com/office/drawing/2014/main" id="{A94FC64C-DC6A-407A-A05F-01BF6AA17DE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931637" lvl="2" indent="0" eaLnBrk="1" hangingPunct="1"/>
            <a:r>
              <a:rPr lang="en-CA" altLang="en-US" b="1" dirty="0"/>
              <a:t>La première </a:t>
            </a:r>
            <a:r>
              <a:rPr lang="fr-CA" altLang="en-US" b="1" dirty="0"/>
              <a:t>épître</a:t>
            </a:r>
            <a:r>
              <a:rPr lang="en-CA" altLang="en-US" b="1" dirty="0"/>
              <a:t> de Jean</a:t>
            </a:r>
          </a:p>
          <a:p>
            <a:pPr marL="931637" lvl="2" indent="0" eaLnBrk="1" hangingPunct="1"/>
            <a:endParaRPr lang="en-CA" altLang="en-US" b="1" dirty="0"/>
          </a:p>
          <a:p>
            <a:pPr marL="931637" lvl="2" indent="0" eaLnBrk="1" hangingPunct="1"/>
            <a:r>
              <a:rPr lang="fr-CA" altLang="en-US" b="1" dirty="0"/>
              <a:t>	   Les destinataires de la lettre</a:t>
            </a:r>
            <a:endParaRPr lang="fr-CA" altLang="en-US" dirty="0"/>
          </a:p>
          <a:p>
            <a:pPr marL="1863274" lvl="4" indent="0" eaLnBrk="1" hangingPunct="1"/>
            <a:r>
              <a:rPr lang="fr-CA" altLang="en-US" dirty="0"/>
              <a:t>   Elle n’est pas écrite à une église spécifique mais à tous les chrétiens.</a:t>
            </a:r>
            <a:endParaRPr lang="fr-CA" altLang="en-US" b="1" dirty="0"/>
          </a:p>
          <a:p>
            <a:pPr marL="1863274" lvl="4" indent="0" eaLnBrk="1" hangingPunct="1"/>
            <a:endParaRPr lang="fr-CA" altLang="en-US" b="1" dirty="0"/>
          </a:p>
          <a:p>
            <a:pPr marL="1863274" lvl="4" indent="0" eaLnBrk="1" hangingPunct="1"/>
            <a:r>
              <a:rPr lang="fr-CA" altLang="en-US" b="1" dirty="0"/>
              <a:t>Le ton de la lettre</a:t>
            </a:r>
            <a:endParaRPr lang="fr-CA" altLang="en-US" dirty="0"/>
          </a:p>
          <a:p>
            <a:pPr marL="1863274" lvl="4" indent="0" eaLnBrk="1" hangingPunct="1"/>
            <a:r>
              <a:rPr lang="fr-CA" altLang="en-US" dirty="0"/>
              <a:t>   D’un père à ses enfants. (1 </a:t>
            </a:r>
            <a:r>
              <a:rPr lang="fr-CA" altLang="en-US" dirty="0" err="1"/>
              <a:t>Jn</a:t>
            </a:r>
            <a:r>
              <a:rPr lang="fr-CA" altLang="en-US" dirty="0"/>
              <a:t>. 2.1, 12, 18, 28; 3.1, 2, 7, 18, 21; 4.1, 4, 7, 11;  5.2, 21)</a:t>
            </a:r>
            <a:endParaRPr lang="fr-CA" altLang="en-US" b="1" dirty="0"/>
          </a:p>
          <a:p>
            <a:pPr marL="1863274" lvl="4" indent="0" eaLnBrk="1" hangingPunct="1"/>
            <a:endParaRPr lang="fr-CA" altLang="en-US" b="1" dirty="0"/>
          </a:p>
          <a:p>
            <a:pPr marL="1863274" lvl="4" indent="0" eaLnBrk="1" hangingPunct="1"/>
            <a:r>
              <a:rPr lang="fr-CA" altLang="en-US" b="1" dirty="0"/>
              <a:t>La sévérité de la lettre</a:t>
            </a:r>
            <a:endParaRPr lang="fr-CA" altLang="en-US" dirty="0"/>
          </a:p>
          <a:p>
            <a:pPr marL="931637" lvl="2" indent="0" eaLnBrk="1" hangingPunct="1"/>
            <a:r>
              <a:rPr lang="fr-CA" altLang="en-US" dirty="0"/>
              <a:t>         Jean combat l’idée d’une paternité universelle. (1 </a:t>
            </a:r>
            <a:r>
              <a:rPr lang="fr-CA" altLang="en-US" dirty="0" err="1"/>
              <a:t>Jn</a:t>
            </a:r>
            <a:r>
              <a:rPr lang="fr-CA" altLang="en-US" dirty="0"/>
              <a:t>. 3.10). Une des preuves de la nouvelle naissance .</a:t>
            </a:r>
          </a:p>
          <a:p>
            <a:pPr marL="931637" lvl="2" indent="0" eaLnBrk="1" hangingPunct="1"/>
            <a:r>
              <a:rPr lang="fr-CA" altLang="en-US" dirty="0"/>
              <a:t>         « pratique la justice et la droiture. » (1 </a:t>
            </a:r>
            <a:r>
              <a:rPr lang="fr-CA" altLang="en-US" dirty="0" err="1"/>
              <a:t>Jn</a:t>
            </a:r>
            <a:r>
              <a:rPr lang="fr-CA" altLang="en-US" dirty="0"/>
              <a:t>. 2.29)</a:t>
            </a:r>
            <a:endParaRPr lang="fr-CA" altLang="en-US" b="1" dirty="0"/>
          </a:p>
          <a:p>
            <a:pPr marL="931637" lvl="2" indent="0" eaLnBrk="1" hangingPunct="1"/>
            <a:r>
              <a:rPr lang="fr-CA" altLang="en-US" b="1" dirty="0"/>
              <a:t>      </a:t>
            </a:r>
          </a:p>
          <a:p>
            <a:pPr marL="931637" lvl="2" indent="0" eaLnBrk="1" hangingPunct="1"/>
            <a:r>
              <a:rPr lang="fr-CA" altLang="en-US" b="1" dirty="0"/>
              <a:t>	    Le style de la lettre [11]  </a:t>
            </a:r>
          </a:p>
          <a:p>
            <a:pPr marL="931637" lvl="2" indent="0" eaLnBrk="1" hangingPunct="1"/>
            <a:r>
              <a:rPr lang="fr-CA" altLang="en-US" b="1" dirty="0"/>
              <a:t>      </a:t>
            </a:r>
            <a:r>
              <a:rPr lang="fr-CA" altLang="en-US" dirty="0"/>
              <a:t>   Le style de Jean se caractérise par la simplicité du langage et de la structure des  phrases. </a:t>
            </a:r>
          </a:p>
          <a:p>
            <a:pPr marL="931637" lvl="2" indent="0" eaLnBrk="1" hangingPunct="1"/>
            <a:r>
              <a:rPr lang="fr-CA" altLang="en-US" dirty="0"/>
              <a:t>         L’auteur évoque une série de thèmes liés l’un à l’autre, puis les abandonne pour y revenir plus loin avec de nouveaux détails.</a:t>
            </a:r>
            <a:endParaRPr lang="fr-CA" altLang="en-US" b="1" dirty="0"/>
          </a:p>
          <a:p>
            <a:pPr marL="931637" lvl="2" indent="0" eaLnBrk="1" hangingPunct="1"/>
            <a:endParaRPr lang="fr-CA" altLang="en-US" b="1" dirty="0"/>
          </a:p>
          <a:p>
            <a:pPr marL="931637" lvl="2" indent="0" eaLnBrk="1" hangingPunct="1"/>
            <a:r>
              <a:rPr lang="fr-CA" altLang="en-US" b="1" dirty="0"/>
              <a:t>	   Les motifs de l’auteur [12]</a:t>
            </a:r>
            <a:endParaRPr lang="fr-CA" altLang="en-US" dirty="0"/>
          </a:p>
          <a:p>
            <a:pPr marL="1863274" lvl="4" indent="0" eaLnBrk="1" hangingPunct="1"/>
            <a:r>
              <a:rPr lang="fr-CA" altLang="en-US" dirty="0"/>
              <a:t>« Nous vous écrivons » :</a:t>
            </a:r>
          </a:p>
          <a:p>
            <a:pPr marL="1863274" lvl="4" indent="0" eaLnBrk="1" hangingPunct="1">
              <a:buFontTx/>
              <a:buChar char="•"/>
            </a:pPr>
            <a:r>
              <a:rPr lang="fr-CA" altLang="en-US" dirty="0"/>
              <a:t>Afin que votre joie soit parfaite (1.4)</a:t>
            </a:r>
          </a:p>
          <a:p>
            <a:pPr marL="1863274" lvl="4" indent="0" eaLnBrk="1" hangingPunct="1">
              <a:buFontTx/>
              <a:buChar char="•"/>
            </a:pPr>
            <a:r>
              <a:rPr lang="fr-CA" altLang="en-US" dirty="0"/>
              <a:t>Afin que vous ne péchiez pas (1.7,10; 2.1; 3.4,5,9; 5.16)</a:t>
            </a:r>
          </a:p>
          <a:p>
            <a:pPr marL="1863274" lvl="4" indent="0" eaLnBrk="1" hangingPunct="1">
              <a:buFontTx/>
              <a:buChar char="•"/>
            </a:pPr>
            <a:r>
              <a:rPr lang="fr-CA" altLang="en-US" dirty="0"/>
              <a:t>Afin que vous vous aimiez les uns les autres (2.7-11; 3.1-3, 11-17, 23; 4.7-21)</a:t>
            </a:r>
          </a:p>
          <a:p>
            <a:pPr marL="1863274" lvl="4" indent="0" eaLnBrk="1" hangingPunct="1">
              <a:buFontTx/>
              <a:buChar char="•"/>
            </a:pPr>
            <a:r>
              <a:rPr lang="fr-CA" altLang="en-US" dirty="0"/>
              <a:t>Parce que vos péchés sont pardonnés (2.12-14) </a:t>
            </a:r>
          </a:p>
          <a:p>
            <a:pPr marL="1863274" lvl="4" indent="0" eaLnBrk="1" hangingPunct="1">
              <a:buFontTx/>
              <a:buChar char="•"/>
            </a:pPr>
            <a:r>
              <a:rPr lang="fr-CA" altLang="en-US" dirty="0"/>
              <a:t>Parce que vous connaissez la vérité (1.6, 8; 2.4, 21; 3.18; 4.6; 5.6)</a:t>
            </a:r>
          </a:p>
          <a:p>
            <a:pPr marL="1863274" lvl="4" indent="0" eaLnBrk="1" hangingPunct="1">
              <a:buFontTx/>
              <a:buChar char="•"/>
            </a:pPr>
            <a:r>
              <a:rPr lang="fr-CA" altLang="en-US" dirty="0"/>
              <a:t>À cause de ceux qui vous égarent (2.26)</a:t>
            </a:r>
          </a:p>
          <a:p>
            <a:pPr marL="1863274" lvl="4" indent="0" eaLnBrk="1" hangingPunct="1">
              <a:buFontTx/>
              <a:buChar char="•"/>
            </a:pPr>
            <a:r>
              <a:rPr lang="fr-CA" altLang="en-US" dirty="0"/>
              <a:t>Afin que nous ayons l’assurance (2.28; 3.21; 4.17; 5.14)</a:t>
            </a:r>
          </a:p>
          <a:p>
            <a:pPr marL="1863274" lvl="4" indent="0" eaLnBrk="1" hangingPunct="1">
              <a:buFontTx/>
              <a:buChar char="•"/>
            </a:pPr>
            <a:r>
              <a:rPr lang="fr-CA" altLang="en-US" dirty="0"/>
              <a:t>Afin que vous sachiez que vous avez la vie éternelle (5.13)</a:t>
            </a:r>
          </a:p>
          <a:p>
            <a:pPr marL="931637" lvl="2" indent="0" eaLnBrk="1" hangingPunct="1"/>
            <a:br>
              <a:rPr lang="fr-CA" altLang="en-US" dirty="0"/>
            </a:br>
            <a:r>
              <a:rPr lang="fr-CA" altLang="en-US" dirty="0"/>
              <a:t>[11] Voir l’appendice 2 « Comparez les expressions » à la page 72</a:t>
            </a:r>
          </a:p>
          <a:p>
            <a:pPr marL="931637" lvl="2" indent="0" eaLnBrk="1" hangingPunct="1"/>
            <a:r>
              <a:rPr lang="fr-CA" altLang="en-US" dirty="0"/>
              <a:t>[12] Voir l’appendice 1 « Dès le commencement » à la page 71</a:t>
            </a:r>
          </a:p>
          <a:p>
            <a:pPr marL="931637" lvl="2" indent="0" eaLnBrk="1" hangingPunct="1"/>
            <a:endParaRPr lang="fr-CA" altLang="en-US" dirty="0"/>
          </a:p>
          <a:p>
            <a:pPr marL="931637" lvl="2" indent="0" eaLnBrk="1" hangingPunct="1"/>
            <a:r>
              <a:rPr lang="fr-CA" altLang="en-US" dirty="0"/>
              <a:t>_______________________________________________________________</a:t>
            </a:r>
          </a:p>
          <a:p>
            <a:pPr marL="931637" lvl="2" indent="0" eaLnBrk="1" hangingPunct="1"/>
            <a:endParaRPr lang="fr-CA" altLang="en-US" dirty="0"/>
          </a:p>
          <a:p>
            <a:pPr marL="931637" lvl="2" indent="0" eaLnBrk="1" hangingPunct="1"/>
            <a:r>
              <a:rPr lang="fr-CA" altLang="en-US" sz="1600" b="1" u="sng" dirty="0"/>
              <a:t>Enseignement pratique concernant l’apôtre Jean</a:t>
            </a:r>
          </a:p>
          <a:p>
            <a:pPr marL="931637" lvl="2" indent="0" eaLnBrk="1" hangingPunct="1"/>
            <a:endParaRPr lang="fr-CA" altLang="en-US" sz="1600" b="1" u="sng" dirty="0"/>
          </a:p>
          <a:p>
            <a:pPr marL="931637" lvl="2" indent="0" eaLnBrk="1" hangingPunct="1"/>
            <a:endParaRPr lang="fr-CA" altLang="en-US" b="1" dirty="0"/>
          </a:p>
          <a:p>
            <a:pPr eaLnBrk="1" hangingPunct="1">
              <a:buFontTx/>
              <a:buAutoNum type="alphaUcPeriod"/>
            </a:pPr>
            <a:r>
              <a:rPr lang="fr-CA" altLang="en-US" sz="1600" b="1" dirty="0"/>
              <a:t> Jean ( dérivé de Jonas) « L’ </a:t>
            </a:r>
            <a:r>
              <a:rPr lang="fr-CA" altLang="en-US" sz="1600" b="1" dirty="0" err="1"/>
              <a:t>Eternel</a:t>
            </a:r>
            <a:r>
              <a:rPr lang="fr-CA" altLang="en-US" sz="1600" b="1" dirty="0"/>
              <a:t> fait grâce </a:t>
            </a:r>
          </a:p>
          <a:p>
            <a:pPr marL="465819" lvl="1" indent="0" eaLnBrk="1" hangingPunct="1">
              <a:buFontTx/>
              <a:buAutoNum type="arabicPeriod"/>
            </a:pPr>
            <a:r>
              <a:rPr lang="fr-CA" altLang="en-US" dirty="0"/>
              <a:t> </a:t>
            </a:r>
            <a:r>
              <a:rPr lang="fr-CA" altLang="en-US" sz="1600" b="1" dirty="0"/>
              <a:t>Disciple de Jean Baptiste ( </a:t>
            </a:r>
            <a:r>
              <a:rPr lang="fr-CA" altLang="en-US" sz="1600" b="1" dirty="0" err="1"/>
              <a:t>Jn</a:t>
            </a:r>
            <a:r>
              <a:rPr lang="fr-CA" altLang="en-US" sz="1600" b="1" dirty="0"/>
              <a:t>. 1.35, 40)</a:t>
            </a:r>
          </a:p>
          <a:p>
            <a:pPr marL="465819" lvl="1" indent="0" eaLnBrk="1" hangingPunct="1">
              <a:buFontTx/>
              <a:buAutoNum type="arabicPeriod"/>
            </a:pPr>
            <a:r>
              <a:rPr lang="fr-CA" altLang="en-US" dirty="0"/>
              <a:t> </a:t>
            </a:r>
            <a:r>
              <a:rPr lang="fr-CA" altLang="en-US" sz="1600" b="1" dirty="0"/>
              <a:t>Son appel ( Mt. 4.21; Mc. 1.19)</a:t>
            </a:r>
          </a:p>
          <a:p>
            <a:pPr marL="465819" lvl="1" indent="0" eaLnBrk="1" hangingPunct="1">
              <a:buFontTx/>
              <a:buAutoNum type="arabicPeriod"/>
            </a:pPr>
            <a:r>
              <a:rPr lang="fr-CA" altLang="en-US" dirty="0"/>
              <a:t> </a:t>
            </a:r>
            <a:r>
              <a:rPr lang="fr-CA" altLang="en-US" sz="1600" b="1" dirty="0"/>
              <a:t>Ses associés (</a:t>
            </a:r>
            <a:r>
              <a:rPr lang="fr-CA" altLang="en-US" sz="1600" b="1" dirty="0" err="1"/>
              <a:t>Lc</a:t>
            </a:r>
            <a:r>
              <a:rPr lang="fr-CA" altLang="en-US" sz="1600" b="1" dirty="0"/>
              <a:t>. 5.10, Pierre et André)</a:t>
            </a:r>
          </a:p>
          <a:p>
            <a:pPr marL="931637" lvl="2" indent="0" eaLnBrk="1" hangingPunct="1">
              <a:buFont typeface="Wingdings" panose="05000000000000000000" pitchFamily="2" charset="2"/>
              <a:buChar char="Ø"/>
            </a:pPr>
            <a:r>
              <a:rPr lang="fr-CA" altLang="en-US" dirty="0"/>
              <a:t> Va à la maison de Pierre (Mc. 1,19)</a:t>
            </a:r>
          </a:p>
          <a:p>
            <a:pPr marL="931637" lvl="2" indent="0" eaLnBrk="1" hangingPunct="1">
              <a:buFont typeface="Wingdings" panose="05000000000000000000" pitchFamily="2" charset="2"/>
              <a:buChar char="Ø"/>
            </a:pPr>
            <a:r>
              <a:rPr lang="fr-CA" altLang="en-US" dirty="0"/>
              <a:t> Prépare le dernière repas avec Pierre ( </a:t>
            </a:r>
            <a:r>
              <a:rPr lang="fr-CA" altLang="en-US" dirty="0" err="1"/>
              <a:t>Lc</a:t>
            </a:r>
            <a:r>
              <a:rPr lang="fr-CA" altLang="en-US" dirty="0"/>
              <a:t>. 22.8)</a:t>
            </a:r>
          </a:p>
          <a:p>
            <a:pPr marL="931637" lvl="2" indent="0" eaLnBrk="1" hangingPunct="1">
              <a:buFont typeface="Wingdings" panose="05000000000000000000" pitchFamily="2" charset="2"/>
              <a:buChar char="Ø"/>
            </a:pPr>
            <a:r>
              <a:rPr lang="fr-CA" altLang="en-US" dirty="0"/>
              <a:t> un des disciples les plus proche du </a:t>
            </a:r>
            <a:r>
              <a:rPr lang="fr-CA" altLang="en-US" dirty="0" err="1"/>
              <a:t>Seigneur,mentionner</a:t>
            </a:r>
            <a:r>
              <a:rPr lang="fr-CA" altLang="en-US" dirty="0"/>
              <a:t> souvent avec Jacques son frère dans les synoptique.</a:t>
            </a:r>
          </a:p>
          <a:p>
            <a:pPr marL="465819" lvl="1" indent="0" eaLnBrk="1" hangingPunct="1">
              <a:buFontTx/>
              <a:buAutoNum type="arabicPeriod"/>
            </a:pPr>
            <a:endParaRPr lang="fr-CA" altLang="en-US" dirty="0"/>
          </a:p>
          <a:p>
            <a:pPr marL="931637" lvl="2" indent="0" eaLnBrk="1" hangingPunct="1">
              <a:buFontTx/>
              <a:buAutoNum type="arabicPeriod"/>
            </a:pPr>
            <a:r>
              <a:rPr lang="fr-CA" altLang="en-US" sz="1600" b="1" dirty="0"/>
              <a:t> Le disciple que Jésus aimait </a:t>
            </a:r>
          </a:p>
          <a:p>
            <a:pPr marL="1397455" lvl="3" indent="0" eaLnBrk="1" hangingPunct="1"/>
            <a:r>
              <a:rPr lang="fr-CA" altLang="en-US" dirty="0"/>
              <a:t> Dernièrement ont contester le titre disciple bien aimé et une des grand argument est justement </a:t>
            </a:r>
            <a:r>
              <a:rPr lang="fr-CA" altLang="en-US" b="1" u="sng" dirty="0"/>
              <a:t>son caractère</a:t>
            </a:r>
            <a:r>
              <a:rPr lang="fr-CA" altLang="en-US" dirty="0"/>
              <a:t> si différence lors que  comparer synoptique et la 4 e  évangile.</a:t>
            </a:r>
          </a:p>
          <a:p>
            <a:pPr marL="1397455" lvl="3" indent="0" eaLnBrk="1" hangingPunct="1"/>
            <a:endParaRPr lang="fr-CA" altLang="en-US" dirty="0"/>
          </a:p>
          <a:p>
            <a:pPr marL="1863274" lvl="4" indent="0" eaLnBrk="1" hangingPunct="1">
              <a:buFontTx/>
              <a:buAutoNum type="alphaLcPeriod"/>
            </a:pPr>
            <a:r>
              <a:rPr lang="fr-CA" altLang="en-US" dirty="0"/>
              <a:t> un idéal pas une personne historique</a:t>
            </a:r>
          </a:p>
          <a:p>
            <a:pPr marL="1863274" lvl="4" indent="0" eaLnBrk="1" hangingPunct="1">
              <a:buFontTx/>
              <a:buAutoNum type="alphaLcPeriod"/>
            </a:pPr>
            <a:r>
              <a:rPr lang="fr-CA" altLang="en-US" dirty="0"/>
              <a:t> Juda Iscariote (Gnostique l'évangile selon   Judas)</a:t>
            </a:r>
          </a:p>
          <a:p>
            <a:pPr marL="1863274" lvl="4" indent="0" eaLnBrk="1" hangingPunct="1">
              <a:buFontTx/>
              <a:buAutoNum type="alphaLcPeriod"/>
            </a:pPr>
            <a:r>
              <a:rPr lang="fr-CA" altLang="en-US" dirty="0"/>
              <a:t> </a:t>
            </a:r>
            <a:r>
              <a:rPr lang="fr-CA" altLang="en-US" dirty="0" err="1"/>
              <a:t>Nathana</a:t>
            </a:r>
            <a:r>
              <a:rPr lang="en-US" altLang="en-US" dirty="0">
                <a:latin typeface="Arial Unicode MS" pitchFamily="34" charset="-128"/>
                <a:ea typeface="Arial Unicode MS" pitchFamily="34" charset="-128"/>
              </a:rPr>
              <a:t>ë</a:t>
            </a:r>
            <a:r>
              <a:rPr lang="fr-CA" altLang="en-US" dirty="0"/>
              <a:t>l (Jn.1.43-51</a:t>
            </a:r>
          </a:p>
          <a:p>
            <a:pPr marL="1863274" lvl="4" indent="0" eaLnBrk="1" hangingPunct="1">
              <a:buFontTx/>
              <a:buAutoNum type="alphaLcPeriod"/>
            </a:pPr>
            <a:r>
              <a:rPr lang="fr-CA" altLang="en-US" dirty="0"/>
              <a:t> Jeune homme  (Mc.14.51, qui fuit nu)</a:t>
            </a:r>
          </a:p>
          <a:p>
            <a:pPr marL="1863274" lvl="4" indent="0" eaLnBrk="1" hangingPunct="1">
              <a:buFontTx/>
              <a:buAutoNum type="alphaLcPeriod"/>
            </a:pPr>
            <a:r>
              <a:rPr lang="fr-CA" altLang="en-US" dirty="0"/>
              <a:t> Lazare (</a:t>
            </a:r>
            <a:r>
              <a:rPr lang="fr-CA" altLang="en-US" dirty="0" err="1"/>
              <a:t>Jn</a:t>
            </a:r>
            <a:r>
              <a:rPr lang="fr-CA" altLang="en-US" dirty="0"/>
              <a:t>. 11.3) </a:t>
            </a:r>
          </a:p>
          <a:p>
            <a:pPr marL="1863274" lvl="4" indent="0" eaLnBrk="1" hangingPunct="1">
              <a:buFontTx/>
              <a:buAutoNum type="alphaLcPeriod"/>
            </a:pPr>
            <a:r>
              <a:rPr lang="fr-CA" altLang="en-US" dirty="0"/>
              <a:t> Jeune homme riche (Mc. 10.21)</a:t>
            </a:r>
          </a:p>
          <a:p>
            <a:pPr marL="1863274" lvl="4" indent="0" eaLnBrk="1" hangingPunct="1"/>
            <a:endParaRPr lang="fr-CA" altLang="en-US" dirty="0"/>
          </a:p>
          <a:p>
            <a:pPr marL="1397455" lvl="3" indent="0" eaLnBrk="1" hangingPunct="1"/>
            <a:r>
              <a:rPr lang="fr-CA" altLang="en-US" sz="1600" b="1" dirty="0"/>
              <a:t>5. Dans les synoptique Jean est perçu comment ?</a:t>
            </a:r>
            <a:r>
              <a:rPr lang="fr-CA" altLang="en-US" dirty="0"/>
              <a:t> </a:t>
            </a:r>
          </a:p>
          <a:p>
            <a:pPr marL="1397455" lvl="3" indent="0" eaLnBrk="1" hangingPunct="1"/>
            <a:r>
              <a:rPr lang="fr-CA" altLang="en-US" dirty="0"/>
              <a:t>   a. Intolérant (Mc. 9.39-40) et (</a:t>
            </a:r>
            <a:r>
              <a:rPr lang="fr-CA" altLang="en-US" dirty="0" err="1"/>
              <a:t>Lc</a:t>
            </a:r>
            <a:r>
              <a:rPr lang="fr-CA" altLang="en-US" dirty="0"/>
              <a:t> 9.49-50)</a:t>
            </a:r>
          </a:p>
          <a:p>
            <a:pPr marL="1397455" lvl="3" indent="0" eaLnBrk="1" hangingPunct="1"/>
            <a:r>
              <a:rPr lang="fr-CA" altLang="en-US" dirty="0"/>
              <a:t>   b. Ambitieux (Mc. 10 35-45)  Voir : ( Mt. 20.20-29  la Demande venant de la mère.)</a:t>
            </a:r>
          </a:p>
          <a:p>
            <a:pPr marL="1397455" lvl="3" indent="0" eaLnBrk="1" hangingPunct="1"/>
            <a:r>
              <a:rPr lang="fr-CA" altLang="en-US" dirty="0"/>
              <a:t>   c. Tempérament violant (</a:t>
            </a:r>
            <a:r>
              <a:rPr lang="fr-CA" altLang="en-US" dirty="0" err="1"/>
              <a:t>Lc</a:t>
            </a:r>
            <a:r>
              <a:rPr lang="fr-CA" altLang="en-US" dirty="0"/>
              <a:t>. 9.51-56) et (Mc 3.17) voir (fils du tonnerre)</a:t>
            </a:r>
          </a:p>
          <a:p>
            <a:pPr marL="1397455" lvl="3" indent="0" eaLnBrk="1" hangingPunct="1"/>
            <a:r>
              <a:rPr lang="fr-CA" altLang="en-US" dirty="0"/>
              <a:t>        </a:t>
            </a:r>
            <a:r>
              <a:rPr lang="fr-CA" altLang="en-US" b="1" dirty="0"/>
              <a:t>*Intolérant , violant et  ambitieux</a:t>
            </a:r>
            <a:r>
              <a:rPr lang="fr-CA" altLang="en-US" dirty="0"/>
              <a:t>  l'argument principale pour refuser Jean comme disciple bien-aimé.</a:t>
            </a:r>
          </a:p>
          <a:p>
            <a:pPr marL="1397455" lvl="3" indent="0" eaLnBrk="1" hangingPunct="1"/>
            <a:r>
              <a:rPr lang="fr-CA" altLang="en-US" dirty="0"/>
              <a:t>  </a:t>
            </a:r>
          </a:p>
          <a:p>
            <a:pPr marL="1397455" lvl="3" indent="0" eaLnBrk="1" hangingPunct="1"/>
            <a:r>
              <a:rPr lang="fr-CA" altLang="en-US" sz="1600" b="1" dirty="0"/>
              <a:t>6. L‘ EVANGILE de Jean écrit 25-30 ans </a:t>
            </a:r>
            <a:r>
              <a:rPr lang="fr-CA" altLang="en-US" sz="1600" b="1" u="sng" dirty="0"/>
              <a:t>plus tard</a:t>
            </a:r>
            <a:r>
              <a:rPr lang="fr-CA" altLang="en-US" sz="1600" b="1" dirty="0"/>
              <a:t> que Synoptique. ( 85, 96 env.)</a:t>
            </a:r>
          </a:p>
          <a:p>
            <a:pPr marL="1397455" lvl="3" indent="0" eaLnBrk="1" hangingPunct="1"/>
            <a:r>
              <a:rPr lang="fr-CA" altLang="en-US" dirty="0"/>
              <a:t>a) Jean </a:t>
            </a:r>
            <a:r>
              <a:rPr lang="fr-CA" altLang="en-US" b="1" u="sng" dirty="0"/>
              <a:t>complètement change attitude.</a:t>
            </a:r>
          </a:p>
          <a:p>
            <a:pPr marL="1397455" lvl="3" indent="0" eaLnBrk="1" hangingPunct="1"/>
            <a:r>
              <a:rPr lang="fr-CA" altLang="en-US" dirty="0"/>
              <a:t>b) Jean ne se nom pas et écrit humblement dans le but (</a:t>
            </a:r>
            <a:r>
              <a:rPr lang="fr-CA" altLang="en-US" dirty="0" err="1"/>
              <a:t>Jn</a:t>
            </a:r>
            <a:r>
              <a:rPr lang="fr-CA" altLang="en-US" dirty="0"/>
              <a:t>. 20.31).</a:t>
            </a:r>
          </a:p>
          <a:p>
            <a:pPr marL="1397455" lvl="3" indent="0" eaLnBrk="1" hangingPunct="1"/>
            <a:r>
              <a:rPr lang="fr-CA" altLang="en-US" dirty="0"/>
              <a:t>c) Asie a la droit de Jésus. (</a:t>
            </a:r>
            <a:r>
              <a:rPr lang="fr-CA" altLang="en-US" dirty="0" err="1"/>
              <a:t>Jn</a:t>
            </a:r>
            <a:r>
              <a:rPr lang="fr-CA" altLang="en-US" dirty="0"/>
              <a:t>. 13.21-25)</a:t>
            </a:r>
          </a:p>
          <a:p>
            <a:pPr marL="1397455" lvl="3" indent="0" eaLnBrk="1" hangingPunct="1"/>
            <a:r>
              <a:rPr lang="fr-CA" altLang="en-US" dirty="0"/>
              <a:t>c) Jésus confie sa mère Marie à Jean. (</a:t>
            </a:r>
            <a:r>
              <a:rPr lang="fr-CA" altLang="en-US" dirty="0" err="1"/>
              <a:t>Jn</a:t>
            </a:r>
            <a:r>
              <a:rPr lang="fr-CA" altLang="en-US" dirty="0"/>
              <a:t>. 19.26-27)</a:t>
            </a:r>
          </a:p>
          <a:p>
            <a:pPr marL="1397455" lvl="3" indent="0" eaLnBrk="1" hangingPunct="1"/>
            <a:r>
              <a:rPr lang="fr-CA" altLang="en-US" dirty="0"/>
              <a:t>e) Témoin de l'arrestation et procès. (</a:t>
            </a:r>
            <a:r>
              <a:rPr lang="fr-CA" altLang="en-US" dirty="0" err="1"/>
              <a:t>Jn</a:t>
            </a:r>
            <a:r>
              <a:rPr lang="fr-CA" altLang="en-US" dirty="0"/>
              <a:t>. 18.15)</a:t>
            </a:r>
          </a:p>
          <a:p>
            <a:pPr marL="1397455" lvl="3" indent="0" eaLnBrk="1" hangingPunct="1"/>
            <a:r>
              <a:rPr lang="fr-CA" altLang="en-US" dirty="0"/>
              <a:t>f)  Le premier arriver au tombeau et croire a la résurrection .(</a:t>
            </a:r>
            <a:r>
              <a:rPr lang="fr-CA" altLang="en-US" dirty="0" err="1"/>
              <a:t>Jn</a:t>
            </a:r>
            <a:r>
              <a:rPr lang="fr-CA" altLang="en-US" dirty="0"/>
              <a:t>. 20.1-10)</a:t>
            </a:r>
          </a:p>
          <a:p>
            <a:pPr marL="1397455" lvl="3" indent="0" eaLnBrk="1" hangingPunct="1"/>
            <a:r>
              <a:rPr lang="fr-CA" altLang="en-US" dirty="0"/>
              <a:t>g) Dans les Actes. (Jean toujours avec Pierre NE PARLE Pas.)</a:t>
            </a:r>
          </a:p>
          <a:p>
            <a:pPr marL="1397455" lvl="3" indent="0" eaLnBrk="1" hangingPunct="1"/>
            <a:r>
              <a:rPr lang="fr-CA" altLang="en-US" dirty="0"/>
              <a:t>h) Guérison du Boiteux.. (</a:t>
            </a:r>
            <a:r>
              <a:rPr lang="fr-CA" altLang="en-US" dirty="0" err="1"/>
              <a:t>Act</a:t>
            </a:r>
            <a:r>
              <a:rPr lang="fr-CA" altLang="en-US" dirty="0"/>
              <a:t>. 3.1-10)</a:t>
            </a:r>
          </a:p>
          <a:p>
            <a:pPr marL="1397455" lvl="3" indent="0" eaLnBrk="1" hangingPunct="1"/>
            <a:r>
              <a:rPr lang="fr-CA" altLang="en-US" dirty="0"/>
              <a:t>i) Emprisonner et battu.. (</a:t>
            </a:r>
            <a:r>
              <a:rPr lang="fr-CA" altLang="en-US" dirty="0" err="1"/>
              <a:t>Act</a:t>
            </a:r>
            <a:r>
              <a:rPr lang="fr-CA" altLang="en-US" dirty="0"/>
              <a:t>. 4.3 et 5.40)</a:t>
            </a:r>
          </a:p>
          <a:p>
            <a:pPr marL="1397455" lvl="3" indent="0" eaLnBrk="1" hangingPunct="1"/>
            <a:r>
              <a:rPr lang="fr-CA" altLang="en-US" dirty="0"/>
              <a:t>J) Envoyer avec Pierre en Samarie. (</a:t>
            </a:r>
            <a:r>
              <a:rPr lang="fr-CA" altLang="en-US" dirty="0" err="1"/>
              <a:t>Act</a:t>
            </a:r>
            <a:r>
              <a:rPr lang="fr-CA" altLang="en-US" dirty="0"/>
              <a:t>. 8.14)</a:t>
            </a:r>
          </a:p>
          <a:p>
            <a:pPr marL="1397455" lvl="3" indent="0" eaLnBrk="1" hangingPunct="1"/>
            <a:r>
              <a:rPr lang="fr-CA" altLang="en-US" dirty="0"/>
              <a:t>k) Reconnu comme l'une de colonne (Gal. 2.9)</a:t>
            </a:r>
          </a:p>
          <a:p>
            <a:pPr marL="1397455" lvl="3" indent="0" eaLnBrk="1" hangingPunct="1"/>
            <a:r>
              <a:rPr lang="fr-CA" altLang="en-US" dirty="0"/>
              <a:t>l) Ne ces jamais marier ( gardien de la mère de Jésus, voir :  </a:t>
            </a:r>
            <a:r>
              <a:rPr lang="fr-CA" altLang="en-US" dirty="0" err="1"/>
              <a:t>Jn</a:t>
            </a:r>
            <a:r>
              <a:rPr lang="fr-CA" altLang="en-US" dirty="0"/>
              <a:t>. 19.25-27) à la mort de Marie il est aller à Rome </a:t>
            </a:r>
          </a:p>
          <a:p>
            <a:pPr marL="1397455" lvl="3" indent="0" eaLnBrk="1" hangingPunct="1"/>
            <a:endParaRPr lang="fr-CA" altLang="en-US" dirty="0"/>
          </a:p>
          <a:p>
            <a:pPr marL="1397455" lvl="3" indent="0" eaLnBrk="1" hangingPunct="1"/>
            <a:r>
              <a:rPr lang="fr-CA" altLang="en-US" sz="1600" b="1" dirty="0"/>
              <a:t>7. Transformé par se rencontre avec Jésus,  Trois clés:</a:t>
            </a:r>
          </a:p>
          <a:p>
            <a:pPr marL="1397455" lvl="3" indent="0" eaLnBrk="1" hangingPunct="1"/>
            <a:endParaRPr lang="fr-CA" altLang="en-US" dirty="0"/>
          </a:p>
          <a:p>
            <a:pPr marL="1397455" lvl="3" indent="0" eaLnBrk="1" hangingPunct="1"/>
            <a:r>
              <a:rPr lang="fr-CA" altLang="en-US" dirty="0"/>
              <a:t>  1</a:t>
            </a:r>
            <a:r>
              <a:rPr lang="fr-CA" altLang="en-US" dirty="0">
                <a:solidFill>
                  <a:srgbClr val="FE0C4B"/>
                </a:solidFill>
              </a:rPr>
              <a:t>. Aimé Dieu</a:t>
            </a:r>
          </a:p>
          <a:p>
            <a:pPr marL="1397455" lvl="3" indent="0" eaLnBrk="1" hangingPunct="1"/>
            <a:r>
              <a:rPr lang="fr-CA" altLang="en-US" dirty="0">
                <a:solidFill>
                  <a:srgbClr val="FE0C4B"/>
                </a:solidFill>
              </a:rPr>
              <a:t>  2. Être enseignable</a:t>
            </a:r>
          </a:p>
          <a:p>
            <a:pPr marL="1397455" lvl="3" indent="0" eaLnBrk="1" hangingPunct="1"/>
            <a:r>
              <a:rPr lang="fr-CA" altLang="en-US" dirty="0">
                <a:solidFill>
                  <a:srgbClr val="FE0C4B"/>
                </a:solidFill>
              </a:rPr>
              <a:t>  3. Donnez-vous du temps</a:t>
            </a:r>
            <a:r>
              <a:rPr lang="fr-CA" altLang="en-US" dirty="0"/>
              <a:t> à passer avec Jésus (</a:t>
            </a:r>
            <a:r>
              <a:rPr lang="fr-CA" altLang="en-US" dirty="0" err="1"/>
              <a:t>Act</a:t>
            </a:r>
            <a:r>
              <a:rPr lang="fr-CA" altLang="en-US" dirty="0"/>
              <a:t>. 4.13) « Lorsqu’ils virent l’assurance de Pierre et de Jean, ils furent étonnés, sachant</a:t>
            </a:r>
          </a:p>
          <a:p>
            <a:pPr marL="1397455" lvl="3" indent="0" eaLnBrk="1" hangingPunct="1"/>
            <a:r>
              <a:rPr lang="fr-CA" altLang="en-US" dirty="0"/>
              <a:t>      que c’étaient des hommes du peuple sans instruction; et ils les reconnurent pour avoir été avec Jésus</a:t>
            </a:r>
            <a:endParaRPr lang="en-CA" altLang="en-US" b="1" dirty="0"/>
          </a:p>
          <a:p>
            <a:pPr marL="1397455" lvl="3" indent="0" eaLnBrk="1" hangingPunct="1"/>
            <a:endParaRPr lang="en-CA" altLang="en-US" b="1" dirty="0"/>
          </a:p>
          <a:p>
            <a:pPr eaLnBrk="1" hangingPunct="1"/>
            <a:endParaRPr lang="fr-CA"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3976C8B5-8828-4D92-8008-C7CD2151EA47}"/>
              </a:ext>
            </a:extLst>
          </p:cNvPr>
          <p:cNvSpPr>
            <a:spLocks noGrp="1" noRot="1" noChangeAspect="1" noChangeArrowheads="1" noTextEdit="1"/>
          </p:cNvSpPr>
          <p:nvPr>
            <p:ph type="sldImg"/>
          </p:nvPr>
        </p:nvSpPr>
        <p:spPr>
          <a:ln/>
        </p:spPr>
      </p:sp>
      <p:sp>
        <p:nvSpPr>
          <p:cNvPr id="40963" name="Rectangle 3">
            <a:extLst>
              <a:ext uri="{FF2B5EF4-FFF2-40B4-BE49-F238E27FC236}">
                <a16:creationId xmlns:a16="http://schemas.microsoft.com/office/drawing/2014/main" id="{F7DD2297-E079-482C-9745-60D6146FC6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202601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Rectangle 2">
            <a:extLst>
              <a:ext uri="{FF2B5EF4-FFF2-40B4-BE49-F238E27FC236}">
                <a16:creationId xmlns:a16="http://schemas.microsoft.com/office/drawing/2014/main" id="{A3FA59D3-A18A-441F-A13D-8AE0C760209B}"/>
              </a:ext>
            </a:extLst>
          </p:cNvPr>
          <p:cNvSpPr>
            <a:spLocks noGrp="1" noRot="1" noChangeAspect="1" noChangeArrowheads="1" noTextEdit="1"/>
          </p:cNvSpPr>
          <p:nvPr>
            <p:ph type="sldImg"/>
          </p:nvPr>
        </p:nvSpPr>
        <p:spPr>
          <a:ln/>
        </p:spPr>
      </p:sp>
      <p:sp>
        <p:nvSpPr>
          <p:cNvPr id="277507" name="Rectangle 3">
            <a:extLst>
              <a:ext uri="{FF2B5EF4-FFF2-40B4-BE49-F238E27FC236}">
                <a16:creationId xmlns:a16="http://schemas.microsoft.com/office/drawing/2014/main" id="{B1068A9C-E808-405D-A88F-6B23078F824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CA" altLang="en-US"/>
              <a:t>( Page 12c)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62EB93DC-DF12-4C01-AE07-E32C38F65A97}"/>
              </a:ext>
            </a:extLst>
          </p:cNvPr>
          <p:cNvSpPr>
            <a:spLocks noGrp="1" noRot="1" noChangeAspect="1" noChangeArrowheads="1" noTextEdit="1"/>
          </p:cNvSpPr>
          <p:nvPr>
            <p:ph type="sldImg"/>
          </p:nvPr>
        </p:nvSpPr>
        <p:spPr>
          <a:ln/>
        </p:spPr>
      </p:sp>
      <p:sp>
        <p:nvSpPr>
          <p:cNvPr id="51203" name="Rectangle 3">
            <a:extLst>
              <a:ext uri="{FF2B5EF4-FFF2-40B4-BE49-F238E27FC236}">
                <a16:creationId xmlns:a16="http://schemas.microsoft.com/office/drawing/2014/main" id="{F1C48E87-8AB2-4432-9EB6-356CF36CF2C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CA" altLang="en-US"/>
              <a:t>(Page 4) </a:t>
            </a:r>
            <a:r>
              <a:rPr lang="fr-CA" altLang="en-US" sz="1600" b="1"/>
              <a:t>Jean témoins oculaire</a:t>
            </a:r>
            <a:r>
              <a:rPr lang="fr-CA" altLang="en-US"/>
              <a:t> </a:t>
            </a:r>
          </a:p>
          <a:p>
            <a:pPr eaLnBrk="1" hangingPunct="1"/>
            <a:r>
              <a:rPr lang="fr-CA" altLang="en-US"/>
              <a:t>(1Jn. 1.1-4)  Ce qui était dès le commencement, ce que nous avons</a:t>
            </a:r>
            <a:r>
              <a:rPr lang="fr-CA" altLang="en-US" sz="2000" b="1"/>
              <a:t> </a:t>
            </a:r>
            <a:r>
              <a:rPr lang="fr-CA" altLang="en-US" sz="2000" b="1" u="sng">
                <a:solidFill>
                  <a:srgbClr val="FE0C4B"/>
                </a:solidFill>
              </a:rPr>
              <a:t>entendu</a:t>
            </a:r>
            <a:r>
              <a:rPr lang="fr-CA" altLang="en-US">
                <a:solidFill>
                  <a:srgbClr val="FE0C4B"/>
                </a:solidFill>
              </a:rPr>
              <a:t>,</a:t>
            </a:r>
            <a:r>
              <a:rPr lang="fr-CA" altLang="en-US"/>
              <a:t> ce que nous avons </a:t>
            </a:r>
            <a:r>
              <a:rPr lang="fr-CA" altLang="en-US" sz="2000" b="1" u="sng"/>
              <a:t>vu </a:t>
            </a:r>
            <a:r>
              <a:rPr lang="fr-CA" altLang="en-US"/>
              <a:t>de nos yeux, ce que nous avons </a:t>
            </a:r>
            <a:r>
              <a:rPr lang="fr-CA" altLang="en-US" sz="2000" b="1"/>
              <a:t>contemplé</a:t>
            </a:r>
            <a:r>
              <a:rPr lang="fr-CA" altLang="en-US"/>
              <a:t> et que nos mains ont </a:t>
            </a:r>
            <a:r>
              <a:rPr lang="fr-CA" altLang="en-US" sz="2000" b="1" u="sng"/>
              <a:t>touché</a:t>
            </a:r>
            <a:r>
              <a:rPr lang="fr-CA" altLang="en-US"/>
              <a:t>, concernant </a:t>
            </a:r>
            <a:r>
              <a:rPr lang="fr-CA" altLang="en-US" b="1" u="sng"/>
              <a:t>la parole de vie</a:t>
            </a:r>
            <a:r>
              <a:rPr lang="fr-CA" altLang="en-US" b="1"/>
              <a:t> </a:t>
            </a:r>
            <a:r>
              <a:rPr lang="fr-CA" altLang="en-US"/>
              <a:t>2  et la vie a été </a:t>
            </a:r>
            <a:r>
              <a:rPr lang="fr-CA" altLang="en-US" sz="2000" b="1"/>
              <a:t>manifestée</a:t>
            </a:r>
            <a:r>
              <a:rPr lang="fr-CA" altLang="en-US"/>
              <a:t>, et nous l’avons</a:t>
            </a:r>
            <a:r>
              <a:rPr lang="fr-CA" altLang="en-US" sz="2000" b="1" u="sng"/>
              <a:t> vue</a:t>
            </a:r>
            <a:r>
              <a:rPr lang="fr-CA" altLang="en-US"/>
              <a:t> et nous lui rendons témoignage, et nous vous annonçons la vie éternelle, qui était auprès du Père et qui nous a été </a:t>
            </a:r>
            <a:r>
              <a:rPr lang="fr-CA" altLang="en-US" sz="2000" b="1" u="sng"/>
              <a:t>manifestée</a:t>
            </a:r>
            <a:r>
              <a:rPr lang="fr-CA" altLang="en-US"/>
              <a:t> 3  ce que nous avons </a:t>
            </a:r>
            <a:r>
              <a:rPr lang="fr-CA" altLang="en-US" sz="2000" b="1" u="sng"/>
              <a:t>vu </a:t>
            </a:r>
            <a:r>
              <a:rPr lang="fr-CA" altLang="en-US"/>
              <a:t>et </a:t>
            </a:r>
            <a:r>
              <a:rPr lang="fr-CA" altLang="en-US" sz="2000" b="1"/>
              <a:t>entendu</a:t>
            </a:r>
            <a:r>
              <a:rPr lang="fr-CA" altLang="en-US"/>
              <a:t>, nous vous l’annonçons, à vous aussi, </a:t>
            </a:r>
            <a:r>
              <a:rPr lang="fr-CA" altLang="en-US" sz="2000" b="1" u="sng"/>
              <a:t>afin </a:t>
            </a:r>
            <a:r>
              <a:rPr lang="fr-CA" altLang="en-US"/>
              <a:t>que vous aussi vous soyez en </a:t>
            </a:r>
            <a:r>
              <a:rPr lang="fr-CA" altLang="en-US" sz="2000" b="1" u="sng"/>
              <a:t>communion avec nous</a:t>
            </a:r>
            <a:r>
              <a:rPr lang="fr-CA" altLang="en-US"/>
              <a:t>. Or, notre communion est avec le Père et avec son Fils Jésus-Christ. 4  Et nous écrivons ces choses, </a:t>
            </a:r>
            <a:r>
              <a:rPr lang="fr-CA" altLang="en-US" sz="2000" b="1" u="sng"/>
              <a:t>afin </a:t>
            </a:r>
            <a:r>
              <a:rPr lang="fr-CA" altLang="en-US"/>
              <a:t>que notre joie soit </a:t>
            </a:r>
            <a:r>
              <a:rPr lang="fr-CA" altLang="en-US" sz="2000" b="1"/>
              <a:t>parfaite</a:t>
            </a:r>
            <a:r>
              <a:rPr lang="fr-CA" altLang="en-US"/>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53B2CD56-BB17-44D8-A4AB-2944C2877C15}"/>
              </a:ext>
            </a:extLst>
          </p:cNvPr>
          <p:cNvSpPr>
            <a:spLocks noGrp="1" noRot="1" noChangeAspect="1" noChangeArrowheads="1" noTextEdit="1"/>
          </p:cNvSpPr>
          <p:nvPr>
            <p:ph type="sldImg"/>
          </p:nvPr>
        </p:nvSpPr>
        <p:spPr>
          <a:ln/>
        </p:spPr>
      </p:sp>
      <p:sp>
        <p:nvSpPr>
          <p:cNvPr id="53251" name="Rectangle 3">
            <a:extLst>
              <a:ext uri="{FF2B5EF4-FFF2-40B4-BE49-F238E27FC236}">
                <a16:creationId xmlns:a16="http://schemas.microsoft.com/office/drawing/2014/main" id="{939A5833-52AE-4A46-B064-38379610CE9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CA" altLang="en-US"/>
              <a:t>(Page 5)    *(1Jn.1.1) </a:t>
            </a:r>
          </a:p>
          <a:p>
            <a:pPr eaLnBrk="1" hangingPunct="1"/>
            <a:r>
              <a:rPr lang="fr-CA" altLang="en-US" b="1"/>
              <a:t>1. Une personne à présenter:    L'incarnation de Dieu LUI-MÊME, (La parole de Vie)</a:t>
            </a:r>
          </a:p>
          <a:p>
            <a:pPr eaLnBrk="1" hangingPunct="1"/>
            <a:r>
              <a:rPr lang="fr-CA" altLang="en-US"/>
              <a:t>    dès le commencement. {apapchV,} cf (Gen. 1.1) avant que la matiere vint en existance Il était Là Lui la parole fait chaire.</a:t>
            </a:r>
          </a:p>
          <a:p>
            <a:pPr eaLnBrk="1" hangingPunct="1"/>
            <a:r>
              <a:rPr lang="fr-CA" altLang="en-US"/>
              <a:t>    </a:t>
            </a:r>
          </a:p>
          <a:p>
            <a:pPr eaLnBrk="1" hangingPunct="1"/>
            <a:r>
              <a:rPr lang="fr-CA" altLang="en-US"/>
              <a:t>      a. Concernant (péri tou logos)        </a:t>
            </a:r>
          </a:p>
          <a:p>
            <a:pPr eaLnBrk="1" hangingPunct="1"/>
            <a:r>
              <a:rPr lang="fr-CA" altLang="en-US"/>
              <a:t>           - Au commencement était la parole (Jn.1.1)   </a:t>
            </a:r>
          </a:p>
          <a:p>
            <a:pPr eaLnBrk="1" hangingPunct="1"/>
            <a:r>
              <a:rPr lang="fr-CA" altLang="en-US"/>
              <a:t>           - La parole a été faite chair     (Jn. 1.14)		  </a:t>
            </a:r>
          </a:p>
          <a:p>
            <a:pPr eaLnBrk="1" hangingPunct="1"/>
            <a:r>
              <a:rPr lang="fr-CA" altLang="en-US"/>
              <a:t>           -  Son nom est la parole de Dieu    (Apo.19.13)</a:t>
            </a:r>
          </a:p>
          <a:p>
            <a:pPr eaLnBrk="1" hangingPunct="1"/>
            <a:endParaRPr lang="fr-CA" altLang="en-US"/>
          </a:p>
          <a:p>
            <a:pPr eaLnBrk="1" hangingPunct="1"/>
            <a:r>
              <a:rPr lang="fr-CA" altLang="en-US"/>
              <a:t>"Car la parole de Dieu est vivante et efficace, plus tranchante qu'une épée quelconque à deux tranchants, pénétrante jusqu'a partager âme et esprit, jointures et moelles; elle juge les sentiments et les pensées du coeur. Nulle créature n'est cachée devant lui, (aton, masculine) mais tout est à nu et à découvert aux yeux de celui à qui nous devons rendre compte. (Hébreux 4: 12-13)  (voir  Phil. 2.-5-8)</a:t>
            </a:r>
          </a:p>
          <a:p>
            <a:pPr eaLnBrk="1" hangingPunct="1"/>
            <a:r>
              <a:rPr lang="fr-CA" altLang="en-US"/>
              <a:t>	</a:t>
            </a:r>
          </a:p>
          <a:p>
            <a:pPr eaLnBrk="1" hangingPunct="1"/>
            <a:r>
              <a:rPr lang="fr-CA" altLang="en-US"/>
              <a:t>	b. Dès le commencement   (voir appendice 1)  *L'évangile t'elle que Jean là  entendu l’évangile ne change pas car elle révéler la </a:t>
            </a:r>
          </a:p>
          <a:p>
            <a:pPr eaLnBrk="1" hangingPunct="1"/>
            <a:r>
              <a:rPr lang="fr-CA" altLang="en-US"/>
              <a:t>          grâce et la vérité. (Jn.1.14-18)</a:t>
            </a:r>
          </a:p>
          <a:p>
            <a:pPr eaLnBrk="1" hangingPunct="1"/>
            <a:endParaRPr lang="fr-CA" altLang="en-US" b="1"/>
          </a:p>
          <a:p>
            <a:pPr eaLnBrk="1" hangingPunct="1"/>
            <a:r>
              <a:rPr lang="fr-CA" altLang="en-US" b="1"/>
              <a:t>2. Un fait historique è proclamer ( 1.1b-2a)</a:t>
            </a:r>
          </a:p>
          <a:p>
            <a:pPr eaLnBrk="1" hangingPunct="1"/>
            <a:endParaRPr lang="fr-CA" altLang="en-US" b="1"/>
          </a:p>
          <a:p>
            <a:pPr eaLnBrk="1" hangingPunct="1"/>
            <a:r>
              <a:rPr lang="fr-CA" altLang="en-US" b="1"/>
              <a:t>*RENAN. un philosophe athée</a:t>
            </a:r>
            <a:r>
              <a:rPr lang="fr-CA" altLang="en-US"/>
              <a:t> : "Quoique l'avenir puisse nous révéler de surprenant, cela ne  sur passera jamais Jésus"</a:t>
            </a:r>
          </a:p>
          <a:p>
            <a:pPr eaLnBrk="1" hangingPunct="1"/>
            <a:r>
              <a:rPr lang="fr-CA" altLang="en-US"/>
              <a:t>*</a:t>
            </a:r>
            <a:r>
              <a:rPr lang="fr-CA" altLang="en-US" b="1"/>
              <a:t>Rousseau:</a:t>
            </a:r>
            <a:r>
              <a:rPr lang="fr-CA" altLang="en-US"/>
              <a:t> "Si l'on dit que Socrate a vécu la vie et connu la mort d'un sage, on peut dire que Jésus a vécu la vie et connu la mort d'un Dieu."</a:t>
            </a:r>
          </a:p>
          <a:p>
            <a:pPr eaLnBrk="1" hangingPunct="1"/>
            <a:r>
              <a:rPr lang="fr-CA" altLang="en-US" b="1"/>
              <a:t>* Napoléon</a:t>
            </a:r>
            <a:r>
              <a:rPr lang="fr-CA" altLang="en-US"/>
              <a:t> : "Je connais les homme et Jésus n'était pas un simple homme"</a:t>
            </a:r>
          </a:p>
          <a:p>
            <a:pPr eaLnBrk="1" hangingPunct="1"/>
            <a:r>
              <a:rPr lang="fr-CA" altLang="en-US" b="1"/>
              <a:t>*Lord Byron</a:t>
            </a:r>
            <a:r>
              <a:rPr lang="fr-CA" altLang="en-US"/>
              <a:t> Poète anglais (meure à 36 ans vie):  "Si jamais un homme a été Dieu, ou si Dieu a été homme, Jésus a été les deux"</a:t>
            </a:r>
          </a:p>
          <a:p>
            <a:pPr eaLnBrk="1" hangingPunct="1"/>
            <a:endParaRPr lang="fr-CA" altLang="en-US"/>
          </a:p>
          <a:p>
            <a:pPr eaLnBrk="1" hangingPunct="1"/>
            <a:r>
              <a:rPr lang="fr-CA" altLang="en-US"/>
              <a:t>*Une écrivain récemment décrivait l'influence de Jésus: "Toutes les armées qui ont combattu, toutes les marines qui ont naviqué, tous les parlement qui ont siégé et tous les roi qui ont régné n'ont pas, tous réunis influencé autant la condition de l'homme sur la terre que cet être </a:t>
            </a:r>
            <a:r>
              <a:rPr lang="fr-CA" altLang="en-US" sz="1000" b="1"/>
              <a:t>Jésus de Nazareth</a:t>
            </a:r>
            <a:r>
              <a:rPr lang="fr-CA" altLang="en-US" sz="1000"/>
              <a:t>".</a:t>
            </a:r>
          </a:p>
          <a:p>
            <a:pPr eaLnBrk="1" hangingPunct="1"/>
            <a:endParaRPr lang="fr-CA" altLang="en-US" sz="1000"/>
          </a:p>
          <a:p>
            <a:pPr eaLnBrk="1" hangingPunct="1"/>
            <a:r>
              <a:rPr lang="fr-CA" altLang="en-US"/>
              <a:t>*Dans l'encyclopédie Britannica, Jésus dans l'édition anglais. Pour le décrire on utiliser  20,000 mots plus que : Aristote, Cicero, Alexandre le grand, Julius César,  Buddha  Confucius,  Mohammed,  Napoléon.</a:t>
            </a:r>
          </a:p>
          <a:p>
            <a:pPr eaLnBrk="1" hangingPunct="1"/>
            <a:endParaRPr lang="fr-CA" altLang="en-US"/>
          </a:p>
          <a:p>
            <a:pPr eaLnBrk="1" hangingPunct="1"/>
            <a:r>
              <a:rPr lang="fr-CA" altLang="en-US" b="1"/>
              <a:t>*Shakespeare</a:t>
            </a:r>
            <a:r>
              <a:rPr lang="fr-CA" altLang="en-US"/>
              <a:t> déclara avant sa mort "Je remets mon âme entre les mains de Dieu, mon créateur, croyant avec la plus grand assurance en Jésus-Christ, mon Sauveur"</a:t>
            </a:r>
          </a:p>
          <a:p>
            <a:pPr eaLnBrk="1" hangingPunct="1"/>
            <a:endParaRPr lang="fr-CA" altLang="en-US" b="1"/>
          </a:p>
          <a:p>
            <a:pPr eaLnBrk="1" hangingPunct="1"/>
            <a:r>
              <a:rPr lang="fr-CA" altLang="en-US" b="1"/>
              <a:t>*Voltaire</a:t>
            </a:r>
            <a:r>
              <a:rPr lang="fr-CA" altLang="en-US"/>
              <a:t> Sur son lit de mort "J'ai peur de celui de qui  j'ai nié l‘ existence tout ma vie« </a:t>
            </a:r>
          </a:p>
          <a:p>
            <a:pPr eaLnBrk="1" hangingPunct="1"/>
            <a:endParaRPr lang="fr-CA" altLang="en-US"/>
          </a:p>
          <a:p>
            <a:pPr eaLnBrk="1" hangingPunct="1"/>
            <a:r>
              <a:rPr lang="fr-CA" altLang="en-US" b="1"/>
              <a:t>Le Christianisme  n'ai pas un invention de théologiens frustre</a:t>
            </a:r>
            <a:r>
              <a:rPr lang="fr-CA" altLang="en-US"/>
              <a:t>   Lors que nous témoignons Jésus-Christ le témoignage  personnel  est la forme</a:t>
            </a:r>
          </a:p>
          <a:p>
            <a:pPr eaLnBrk="1" hangingPunct="1"/>
            <a:r>
              <a:rPr lang="fr-CA" altLang="en-US"/>
              <a:t>peut être la moins scientifique mais le plus puissant. </a:t>
            </a:r>
          </a:p>
          <a:p>
            <a:pPr eaLnBrk="1" hangingPunct="1"/>
            <a:r>
              <a:rPr lang="fr-CA" altLang="en-US"/>
              <a:t>				*Jean de tout son être proclame son sauveur. Sa crédibilité est incontestable  </a:t>
            </a:r>
          </a:p>
          <a:p>
            <a:pPr eaLnBrk="1" hangingPunct="1"/>
            <a:r>
              <a:rPr lang="fr-CA" altLang="en-US"/>
              <a:t>				*Car Jean est l'uns des dernier survivant des apôtres qui  à marchez avec Jésus</a:t>
            </a:r>
          </a:p>
          <a:p>
            <a:pPr eaLnBrk="1" hangingPunct="1"/>
            <a:r>
              <a:rPr lang="fr-CA" altLang="en-US"/>
              <a:t>				*Jean témoins de ce </a:t>
            </a:r>
            <a:r>
              <a:rPr lang="fr-CA" altLang="en-US" b="1"/>
              <a:t>fait historique</a:t>
            </a:r>
            <a:r>
              <a:rPr lang="fr-CA" altLang="en-US"/>
              <a:t> </a:t>
            </a:r>
          </a:p>
          <a:p>
            <a:pPr eaLnBrk="1" hangingPunct="1"/>
            <a:endParaRPr lang="fr-CA" altLang="en-US"/>
          </a:p>
          <a:p>
            <a:pPr eaLnBrk="1" hangingPunct="1"/>
            <a:r>
              <a:rPr lang="fr-CA" altLang="en-US" b="1"/>
              <a:t>3. Un message à personnaliser ( 1.2b)  </a:t>
            </a:r>
            <a:r>
              <a:rPr lang="fr-CA" altLang="en-US"/>
              <a:t>*La vie éternelle. {</a:t>
            </a:r>
            <a:r>
              <a:rPr lang="fr-CA" altLang="en-US">
                <a:latin typeface="Symbol" panose="05050102010706020507" pitchFamily="18" charset="2"/>
              </a:rPr>
              <a:t>aiwnion</a:t>
            </a:r>
            <a:r>
              <a:rPr lang="fr-CA" altLang="en-US"/>
              <a:t>} (69 sur 199 fois NT).</a:t>
            </a:r>
          </a:p>
          <a:p>
            <a:pPr eaLnBrk="1" hangingPunct="1"/>
            <a:r>
              <a:rPr lang="fr-CA" altLang="en-US"/>
              <a:t> </a:t>
            </a:r>
          </a:p>
          <a:p>
            <a:pPr eaLnBrk="1" hangingPunct="1"/>
            <a:r>
              <a:rPr lang="fr-CA" altLang="en-US"/>
              <a:t>   </a:t>
            </a:r>
            <a:r>
              <a:rPr lang="fr-CA" altLang="en-US" b="1"/>
              <a:t>a)  Qualité de vie</a:t>
            </a:r>
            <a:r>
              <a:rPr lang="fr-CA" altLang="en-US"/>
              <a:t>:  Nous la vivons </a:t>
            </a:r>
            <a:r>
              <a:rPr lang="fr-CA" altLang="en-US" b="1"/>
              <a:t>(elle commence ici bas)</a:t>
            </a:r>
            <a:r>
              <a:rPr lang="fr-CA" altLang="en-US"/>
              <a:t> et la proclamons le mesage de Dieu à l’homme.</a:t>
            </a:r>
          </a:p>
          <a:p>
            <a:pPr eaLnBrk="1" hangingPunct="1"/>
            <a:r>
              <a:rPr lang="fr-CA" altLang="en-US"/>
              <a:t>   </a:t>
            </a:r>
          </a:p>
          <a:p>
            <a:pPr eaLnBrk="1" hangingPunct="1"/>
            <a:r>
              <a:rPr lang="fr-CA" altLang="en-US"/>
              <a:t>   </a:t>
            </a:r>
            <a:r>
              <a:rPr lang="fr-CA" altLang="en-US" b="1"/>
              <a:t>b) Temps illimité</a:t>
            </a:r>
            <a:r>
              <a:rPr lang="fr-CA" altLang="en-US"/>
              <a:t> : "parce que nous regardons, non point aux choses visibles, mais à celles qui sont invisibles; car les choses visibles sont</a:t>
            </a:r>
          </a:p>
          <a:p>
            <a:pPr eaLnBrk="1" hangingPunct="1"/>
            <a:r>
              <a:rPr lang="fr-CA" altLang="en-US"/>
              <a:t>                                passagères, et les invisibles sont éternelles."(2Cor.4.18)</a:t>
            </a:r>
          </a:p>
          <a:p>
            <a:pPr eaLnBrk="1" hangingPunct="1"/>
            <a:endParaRPr lang="fr-CA" altLang="en-US" b="1"/>
          </a:p>
          <a:p>
            <a:pPr eaLnBrk="1" hangingPunct="1"/>
            <a:r>
              <a:rPr lang="fr-CA" altLang="en-US"/>
              <a:t>  </a:t>
            </a:r>
            <a:r>
              <a:rPr lang="fr-CA" altLang="en-US" b="1"/>
              <a:t>c) Terme éschatoloque: </a:t>
            </a:r>
            <a:r>
              <a:rPr lang="fr-CA" altLang="en-US"/>
              <a:t>"le royaume éternel de notre Seigneur et Sauveur Jésus-Christ vous sera pleinement accordée. (2 Pierre 1:11)</a:t>
            </a:r>
          </a:p>
          <a:p>
            <a:pPr eaLnBrk="1" hangingPunct="1"/>
            <a:endParaRPr lang="fr-CA" altLang="en-US"/>
          </a:p>
          <a:p>
            <a:pPr eaLnBrk="1" hangingPunct="1"/>
            <a:endParaRPr lang="fr-CA" altLang="en-US"/>
          </a:p>
          <a:p>
            <a:pPr eaLnBrk="1" hangingPunct="1"/>
            <a:r>
              <a:rPr lang="fr-CA" altLang="en-US" b="1"/>
              <a:t>4. Un communion à propager (1.3c) :  </a:t>
            </a:r>
          </a:p>
          <a:p>
            <a:pPr eaLnBrk="1" hangingPunct="1"/>
            <a:r>
              <a:rPr lang="fr-CA" altLang="en-US" b="1"/>
              <a:t>	 </a:t>
            </a:r>
            <a:r>
              <a:rPr lang="fr-CA" altLang="en-US"/>
              <a:t>a) Ensemble (1Jn. 2.23; 4.3, 15)   </a:t>
            </a:r>
          </a:p>
          <a:p>
            <a:pPr eaLnBrk="1" hangingPunct="1"/>
            <a:r>
              <a:rPr lang="fr-CA" altLang="en-US"/>
              <a:t>	 b) vous,nous; notre (v.3)</a:t>
            </a:r>
          </a:p>
          <a:p>
            <a:pPr eaLnBrk="1" hangingPunct="1"/>
            <a:r>
              <a:rPr lang="fr-CA" altLang="en-US"/>
              <a:t>	 c) le communion = vie éternelle. (dans le langage de Jean)</a:t>
            </a:r>
          </a:p>
          <a:p>
            <a:pPr eaLnBrk="1" hangingPunct="1"/>
            <a:endParaRPr lang="fr-CA" altLang="en-US"/>
          </a:p>
          <a:p>
            <a:pPr eaLnBrk="1" hangingPunct="1"/>
            <a:r>
              <a:rPr lang="fr-CA" altLang="en-US" b="1"/>
              <a:t>5. Un joie parfait à partage :  *parfait remplis = </a:t>
            </a:r>
            <a:r>
              <a:rPr lang="fr-CA" altLang="en-US" b="1">
                <a:latin typeface="Symbol" panose="05050102010706020507" pitchFamily="18" charset="2"/>
              </a:rPr>
              <a:t>peplhrwmenh </a:t>
            </a:r>
            <a:r>
              <a:rPr lang="fr-CA" altLang="en-US" b="1"/>
              <a:t> =part. perf. passif</a:t>
            </a:r>
          </a:p>
          <a:p>
            <a:pPr eaLnBrk="1" hangingPunct="1"/>
            <a:r>
              <a:rPr lang="fr-CA" altLang="en-US" b="1"/>
              <a:t>      a) Exemple : (Luc.15.)</a:t>
            </a:r>
          </a:p>
          <a:p>
            <a:pPr eaLnBrk="1" hangingPunct="1"/>
            <a:r>
              <a:rPr lang="fr-CA" altLang="en-US" b="1"/>
              <a:t>	          1) Brebis perdu    (joie)</a:t>
            </a:r>
          </a:p>
          <a:p>
            <a:pPr eaLnBrk="1" hangingPunct="1"/>
            <a:r>
              <a:rPr lang="fr-CA" altLang="en-US" b="1"/>
              <a:t>                  2. drachme  (0.18 cent. env.)  ( joie)</a:t>
            </a:r>
          </a:p>
          <a:p>
            <a:pPr eaLnBrk="1" hangingPunct="1"/>
            <a:r>
              <a:rPr lang="fr-CA" altLang="en-US" b="1"/>
              <a:t>	          3) le fils perdu  (joie) excepter l’ aînée)</a:t>
            </a:r>
          </a:p>
          <a:p>
            <a:pPr eaLnBrk="1" hangingPunct="1"/>
            <a:r>
              <a:rPr lang="fr-CA" altLang="en-US" b="1"/>
              <a:t>   </a:t>
            </a:r>
          </a:p>
          <a:p>
            <a:pPr eaLnBrk="1" hangingPunct="1"/>
            <a:r>
              <a:rPr lang="fr-CA" altLang="en-US" b="1"/>
              <a:t>  	b) 1/100 perdu :  Et, s'il la trouve, je vous le dis en vérité, elle lui cause plus de joie que les quatre-vingt-dix-neuf qui ne se sont pas</a:t>
            </a:r>
          </a:p>
          <a:p>
            <a:pPr eaLnBrk="1" hangingPunct="1"/>
            <a:r>
              <a:rPr lang="fr-CA" altLang="en-US" b="1"/>
              <a:t>                                  égarées. (Matthieu 18:13)</a:t>
            </a:r>
          </a:p>
          <a:p>
            <a:pPr eaLnBrk="1" hangingPunct="1"/>
            <a:r>
              <a:rPr lang="fr-CA" altLang="en-US" b="1"/>
              <a:t>	c) Cette joie parfait: Jean témoigne qui trouve sa joie parfait  en proclamait la parole de vie et vous. </a:t>
            </a:r>
          </a:p>
          <a:p>
            <a:pPr eaLnBrk="1" hangingPunct="1"/>
            <a:r>
              <a:rPr lang="fr-CA" altLang="en-US" b="1"/>
              <a:t>	d) Joie d'appartenir à Dieu malgré les circonstances.</a:t>
            </a:r>
          </a:p>
          <a:p>
            <a:pPr eaLnBrk="1" hangingPunct="1"/>
            <a:r>
              <a:rPr lang="fr-CA" altLang="en-US" b="1"/>
              <a:t>        e) Celui qui donne et celui qui reçoit.</a:t>
            </a:r>
          </a:p>
          <a:p>
            <a:pPr eaLnBrk="1" hangingPunct="1"/>
            <a:endParaRPr lang="fr-CA" altLang="en-US" b="1"/>
          </a:p>
          <a:p>
            <a:pPr eaLnBrk="1" hangingPunct="1"/>
            <a:r>
              <a:rPr lang="fr-CA" altLang="en-US" b="1"/>
              <a:t>Conclusion:</a:t>
            </a:r>
          </a:p>
          <a:p>
            <a:pPr eaLnBrk="1" hangingPunct="1"/>
            <a:r>
              <a:rPr lang="fr-CA" altLang="en-US" b="1"/>
              <a:t>Jésus à été crucifier parce qu'ils se disait Dieu. (Jn. 19.7) nous avons une loi"(Lév.24.16) porte atteint â Dieu.</a:t>
            </a:r>
          </a:p>
          <a:p>
            <a:pPr eaLnBrk="1" hangingPunct="1"/>
            <a:r>
              <a:rPr lang="fr-CA" altLang="en-US" b="1"/>
              <a:t>(Jn. 8.58-59) Il se déclare Dieu.</a:t>
            </a:r>
          </a:p>
          <a:p>
            <a:pPr eaLnBrk="1" hangingPunct="1"/>
            <a:endParaRPr lang="fr-CA" altLang="en-US" b="1"/>
          </a:p>
          <a:p>
            <a:pPr eaLnBrk="1" hangingPunct="1"/>
            <a:r>
              <a:rPr lang="fr-CA" altLang="en-US" b="1"/>
              <a:t>* Boudda déclarait :  "</a:t>
            </a:r>
            <a:r>
              <a:rPr lang="fr-CA" altLang="en-US"/>
              <a:t>Je suis un maitre à la recherche de la vérité? »</a:t>
            </a:r>
            <a:r>
              <a:rPr lang="fr-CA" altLang="en-US" b="1"/>
              <a:t>  *Jésus dit: "Je suis la vérité.(Jn. 14.6)</a:t>
            </a:r>
          </a:p>
          <a:p>
            <a:pPr eaLnBrk="1" hangingPunct="1"/>
            <a:r>
              <a:rPr lang="fr-CA" altLang="en-US" b="1"/>
              <a:t>* Confucius :	</a:t>
            </a:r>
            <a:r>
              <a:rPr lang="fr-CA" altLang="en-US"/>
              <a:t>"Je n'ai jamias prétendu être saint » </a:t>
            </a:r>
            <a:r>
              <a:rPr lang="fr-CA" altLang="en-US" b="1"/>
              <a:t>  *Jésus a dit:  Qui met convaincra de péché ? (Jn. 8.46)</a:t>
            </a:r>
          </a:p>
          <a:p>
            <a:pPr eaLnBrk="1" hangingPunct="1"/>
            <a:r>
              <a:rPr lang="fr-CA" altLang="en-US" b="1"/>
              <a:t>* Mahomet déclara : </a:t>
            </a:r>
            <a:r>
              <a:rPr lang="fr-CA" altLang="en-US"/>
              <a:t>"Si Dieu ne jette sur moi son manteau de pardon, Je suis perdu</a:t>
            </a:r>
            <a:r>
              <a:rPr lang="fr-CA" altLang="en-US" b="1"/>
              <a:t>"</a:t>
            </a:r>
          </a:p>
          <a:p>
            <a:pPr eaLnBrk="1" hangingPunct="1"/>
            <a:r>
              <a:rPr lang="fr-CA" altLang="en-US" b="1"/>
              <a:t>				    *Jésus déclara : Si vous ne croyez pa en moi, vous mourrez dans vos péché."(Jn.8.24)</a:t>
            </a:r>
          </a:p>
          <a:p>
            <a:pPr eaLnBrk="1" hangingPunct="1"/>
            <a:endParaRPr lang="fr-CA" altLang="en-US" b="1"/>
          </a:p>
          <a:p>
            <a:pPr eaLnBrk="1" hangingPunct="1"/>
            <a:r>
              <a:rPr lang="fr-CA" altLang="en-US" b="1"/>
              <a:t>Hypotèse Jésus:   Qui dit vous que Je suis : 1.  Légendre; 2. menteur,  3. fou,  4. Seigneur le Dieu créateur</a:t>
            </a:r>
          </a:p>
          <a:p>
            <a:pPr eaLnBrk="1" hangingPunct="1"/>
            <a:r>
              <a:rPr lang="fr-CA" altLang="en-US" b="1"/>
              <a:t>_______________________________</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AA67A91E-9C89-4407-944F-63526DFCA002}"/>
              </a:ext>
            </a:extLst>
          </p:cNvPr>
          <p:cNvSpPr>
            <a:spLocks noGrp="1" noRot="1" noChangeAspect="1" noChangeArrowheads="1" noTextEdit="1"/>
          </p:cNvSpPr>
          <p:nvPr>
            <p:ph type="sldImg"/>
          </p:nvPr>
        </p:nvSpPr>
        <p:spPr>
          <a:ln/>
        </p:spPr>
      </p:sp>
      <p:sp>
        <p:nvSpPr>
          <p:cNvPr id="70659" name="Rectangle 3">
            <a:extLst>
              <a:ext uri="{FF2B5EF4-FFF2-40B4-BE49-F238E27FC236}">
                <a16:creationId xmlns:a16="http://schemas.microsoft.com/office/drawing/2014/main" id="{7269BB31-3FA0-48F6-AC03-E3579329247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CA" altLang="en-US" dirty="0"/>
              <a:t>(Page 11)   Nous manquions le but pour le quelle nous avons été crées</a:t>
            </a:r>
          </a:p>
          <a:p>
            <a:pPr eaLnBrk="1" hangingPunct="1"/>
            <a:r>
              <a:rPr lang="fr-CA" altLang="en-US" dirty="0"/>
              <a:t>		Nous nous sommes révolter contre notre créateurs</a:t>
            </a:r>
          </a:p>
          <a:p>
            <a:pPr eaLnBrk="1" hangingPunct="1"/>
            <a:r>
              <a:rPr lang="fr-CA" altLang="en-US" dirty="0"/>
              <a:t>		Nous avons développer des relation tordu avec notre créateurs et les us avec les autres</a:t>
            </a:r>
          </a:p>
          <a:p>
            <a:pPr eaLnBrk="1" hangingPunct="1"/>
            <a:r>
              <a:rPr lang="fr-CA" altLang="en-US" dirty="0"/>
              <a:t>		Nous sommes devenus des être agiter et inquiet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C5A60F16-C891-4D3F-9E0C-EAED6CEBDBC5}"/>
              </a:ext>
            </a:extLst>
          </p:cNvPr>
          <p:cNvSpPr>
            <a:spLocks noGrp="1" noRot="1" noChangeAspect="1" noChangeArrowheads="1" noTextEdit="1"/>
          </p:cNvSpPr>
          <p:nvPr>
            <p:ph type="sldImg"/>
          </p:nvPr>
        </p:nvSpPr>
        <p:spPr>
          <a:ln/>
        </p:spPr>
      </p:sp>
      <p:sp>
        <p:nvSpPr>
          <p:cNvPr id="58371" name="Rectangle 3">
            <a:extLst>
              <a:ext uri="{FF2B5EF4-FFF2-40B4-BE49-F238E27FC236}">
                <a16:creationId xmlns:a16="http://schemas.microsoft.com/office/drawing/2014/main" id="{D604A9E3-F22F-48D1-BA53-EB28D3E392A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32909" indent="-232909" eaLnBrk="1" hangingPunct="1"/>
            <a:endParaRPr lang="fr-CA" altLang="en-US" sz="1600" b="1" u="sng"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3A03E0CE-18D3-4C31-8709-3C87E7DA8490}"/>
              </a:ext>
            </a:extLst>
          </p:cNvPr>
          <p:cNvSpPr>
            <a:spLocks noGrp="1" noRot="1" noChangeAspect="1" noChangeArrowheads="1" noTextEdit="1"/>
          </p:cNvSpPr>
          <p:nvPr>
            <p:ph type="sldImg"/>
          </p:nvPr>
        </p:nvSpPr>
        <p:spPr>
          <a:ln/>
        </p:spPr>
      </p:sp>
      <p:sp>
        <p:nvSpPr>
          <p:cNvPr id="60419" name="Rectangle 3">
            <a:extLst>
              <a:ext uri="{FF2B5EF4-FFF2-40B4-BE49-F238E27FC236}">
                <a16:creationId xmlns:a16="http://schemas.microsoft.com/office/drawing/2014/main" id="{16F28304-A98D-4120-A677-517CBE1A73E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32909" indent="-232909" eaLnBrk="1" hangingPunct="1"/>
            <a:r>
              <a:rPr lang="fr-CA" altLang="en-US"/>
              <a:t>(Page 7a)						</a:t>
            </a:r>
            <a:r>
              <a:rPr lang="fr-CA" altLang="en-US" b="1"/>
              <a:t>Notre Position</a:t>
            </a:r>
          </a:p>
          <a:p>
            <a:pPr marL="232909" indent="-232909" eaLnBrk="1" hangingPunct="1"/>
            <a:endParaRPr lang="fr-CA" altLang="en-US"/>
          </a:p>
          <a:p>
            <a:pPr marL="232909" indent="-232909" eaLnBrk="1" hangingPunct="1"/>
            <a:r>
              <a:rPr lang="fr-CA" altLang="en-US"/>
              <a:t>La où il y a des degrés </a:t>
            </a:r>
            <a:r>
              <a:rPr lang="fr-CA" altLang="en-US" b="1" u="sng"/>
              <a:t>d’obéissance et de désobéissance</a:t>
            </a:r>
            <a:r>
              <a:rPr lang="fr-CA" altLang="en-US"/>
              <a:t>. Notre but distancer les moment de désobéissance.</a:t>
            </a:r>
          </a:p>
          <a:p>
            <a:pPr marL="232909" indent="-232909" eaLnBrk="1" hangingPunct="1"/>
            <a:endParaRPr lang="fr-CA" altLang="en-US" b="1"/>
          </a:p>
          <a:p>
            <a:pPr marL="232909" indent="-232909" eaLnBrk="1" hangingPunct="1">
              <a:buFontTx/>
              <a:buAutoNum type="arabicPeriod"/>
            </a:pPr>
            <a:r>
              <a:rPr lang="fr-CA" altLang="en-US" b="1"/>
              <a:t> (1.6) cela nous fait menteur</a:t>
            </a:r>
          </a:p>
          <a:p>
            <a:pPr marL="232909" indent="-232909" eaLnBrk="1" hangingPunct="1">
              <a:buFontTx/>
              <a:buAutoNum type="arabicPeriod"/>
            </a:pPr>
            <a:r>
              <a:rPr lang="fr-CA" altLang="en-US" b="1"/>
              <a:t> (1.8) Ni la nature pécheresse</a:t>
            </a:r>
            <a:r>
              <a:rPr lang="fr-CA" altLang="en-US"/>
              <a:t> ( inner en l’homme) = nous nous séduisons-nous même.</a:t>
            </a:r>
          </a:p>
          <a:p>
            <a:pPr lvl="3" eaLnBrk="1" hangingPunct="1">
              <a:buFontTx/>
              <a:buAutoNum type="alphaLcPeriod"/>
            </a:pPr>
            <a:r>
              <a:rPr lang="fr-CA" altLang="en-US"/>
              <a:t>L’indouisme enseigne cela  mais pas la bible ( voir Ro. 3.9-12, 5.12)</a:t>
            </a:r>
          </a:p>
          <a:p>
            <a:pPr lvl="3" eaLnBrk="1" hangingPunct="1"/>
            <a:r>
              <a:rPr lang="fr-CA" altLang="en-US"/>
              <a:t>b. Pelaguis  (5ième)  (enfant naissant comme Adam avant la chute.  Liberté absolu de choisir.</a:t>
            </a:r>
          </a:p>
          <a:p>
            <a:pPr lvl="3" eaLnBrk="1" hangingPunct="1"/>
            <a:r>
              <a:rPr lang="fr-CA" altLang="en-US"/>
              <a:t>c. James Arminius (16</a:t>
            </a:r>
            <a:r>
              <a:rPr lang="fr-CA" altLang="en-US" baseline="30000"/>
              <a:t>e</a:t>
            </a:r>
            <a:r>
              <a:rPr lang="fr-CA" altLang="en-US"/>
              <a:t>) pas totalement dépravé spirituellement et complètement libre d'offrir sa foi en cadeaux à Dieu. </a:t>
            </a:r>
          </a:p>
          <a:p>
            <a:pPr lvl="3" eaLnBrk="1" hangingPunct="1"/>
            <a:r>
              <a:rPr lang="fr-CA" altLang="en-US"/>
              <a:t> (</a:t>
            </a:r>
            <a:r>
              <a:rPr lang="fr-CA" altLang="en-US" b="1"/>
              <a:t>Mais : (2Co. 5.17, tou cela vient de Dieu).. Dieu seul accorde la repentance.(Act .5.31; 11.18; et 2Tim. 2.25)</a:t>
            </a:r>
          </a:p>
          <a:p>
            <a:pPr lvl="3" eaLnBrk="1" hangingPunct="1"/>
            <a:r>
              <a:rPr lang="fr-CA" altLang="en-US" b="1"/>
              <a:t>3) Troisième fausse déclaration. (1.10)</a:t>
            </a:r>
          </a:p>
          <a:p>
            <a:pPr lvl="3" eaLnBrk="1" hangingPunct="1"/>
            <a:r>
              <a:rPr lang="fr-CA" altLang="en-US"/>
              <a:t>   a) Pas de péché en lui,:   Fait Dieu menteur...Ultime blasphème</a:t>
            </a:r>
          </a:p>
          <a:p>
            <a:pPr lvl="3" eaLnBrk="1" hangingPunct="1"/>
            <a:endParaRPr lang="fr-CA" altLang="en-US"/>
          </a:p>
          <a:p>
            <a:pPr lvl="3" eaLnBrk="1" hangingPunct="1"/>
            <a:r>
              <a:rPr lang="fr-CA" altLang="en-US" sz="1600" b="1"/>
              <a:t>La progression de l’endurcissement du cœur:</a:t>
            </a:r>
          </a:p>
          <a:p>
            <a:pPr lvl="3" eaLnBrk="1" hangingPunct="1"/>
            <a:r>
              <a:rPr lang="fr-CA" altLang="en-US" sz="1600" b="1"/>
              <a:t> 	1. J’ai pas besoin de pratique la vérité = menteur</a:t>
            </a:r>
          </a:p>
          <a:p>
            <a:pPr lvl="3" eaLnBrk="1" hangingPunct="1"/>
            <a:r>
              <a:rPr lang="fr-CA" altLang="en-US" sz="1600" b="1"/>
              <a:t>	2. Je suis bon par nature = séduction</a:t>
            </a:r>
          </a:p>
          <a:p>
            <a:pPr lvl="3" eaLnBrk="1" hangingPunct="1"/>
            <a:r>
              <a:rPr lang="fr-CA" altLang="en-US" sz="1600" b="1"/>
              <a:t>	3. Moi, je ne fait pas de péché = tu fait Dieu menteur</a:t>
            </a:r>
          </a:p>
          <a:p>
            <a:pPr lvl="3" eaLnBrk="1" hangingPunct="1"/>
            <a:endParaRPr lang="fr-CA" altLang="en-US" sz="1600" b="1"/>
          </a:p>
          <a:p>
            <a:pPr lvl="3" eaLnBrk="1" hangingPunct="1"/>
            <a:r>
              <a:rPr lang="fr-CA" altLang="en-US" sz="1600" b="1"/>
              <a:t>Principe d’ endurcissement d’une cœur: Pharon </a:t>
            </a:r>
            <a:r>
              <a:rPr lang="fr-CA" altLang="en-US"/>
              <a:t>Ex. 7.22, 8.11, 8.15, 8.28, 9.7, </a:t>
            </a:r>
            <a:r>
              <a:rPr lang="fr-CA" altLang="en-US" b="1"/>
              <a:t>*9.12,</a:t>
            </a:r>
            <a:r>
              <a:rPr lang="fr-CA" altLang="en-US"/>
              <a:t> 9.35, </a:t>
            </a:r>
            <a:r>
              <a:rPr lang="fr-CA" altLang="en-US" b="1"/>
              <a:t>*10.20</a:t>
            </a:r>
            <a:r>
              <a:rPr lang="fr-CA" altLang="en-US"/>
              <a:t>, *</a:t>
            </a:r>
            <a:r>
              <a:rPr lang="fr-CA" altLang="en-US" b="1"/>
              <a:t>10.27, *11.10</a:t>
            </a:r>
          </a:p>
          <a:p>
            <a:pPr lvl="3" eaLnBrk="1" hangingPunct="1"/>
            <a:r>
              <a:rPr lang="fr-CA" altLang="en-US" b="1"/>
              <a:t>(dans les 10 plais Pharaon endurcis sone cœur 6 fois et Dieu endurcis le cœur de Pharaon 4 fois) </a:t>
            </a:r>
          </a:p>
          <a:p>
            <a:pPr lvl="3" eaLnBrk="1" hangingPunct="1"/>
            <a:r>
              <a:rPr lang="fr-CA" altLang="en-US" b="1"/>
              <a:t> ( Si vous entendez sa voix, n’endurcissez pas vos cœur ( Héb. 3.7-8a)</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EE5C862F-B035-4026-90BA-4D95BB743E95}"/>
              </a:ext>
            </a:extLst>
          </p:cNvPr>
          <p:cNvSpPr>
            <a:spLocks noGrp="1" noRot="1" noChangeAspect="1" noChangeArrowheads="1" noTextEdit="1"/>
          </p:cNvSpPr>
          <p:nvPr>
            <p:ph type="sldImg"/>
          </p:nvPr>
        </p:nvSpPr>
        <p:spPr>
          <a:ln/>
        </p:spPr>
      </p:sp>
      <p:sp>
        <p:nvSpPr>
          <p:cNvPr id="62467" name="Rectangle 3">
            <a:extLst>
              <a:ext uri="{FF2B5EF4-FFF2-40B4-BE49-F238E27FC236}">
                <a16:creationId xmlns:a16="http://schemas.microsoft.com/office/drawing/2014/main" id="{A31AFA66-F985-43C6-933B-CC06AD193AB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CA" altLang="en-US"/>
              <a:t>(Page 7b)</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173372E5-A389-4D5B-8BD0-0307575D130A}"/>
              </a:ext>
            </a:extLst>
          </p:cNvPr>
          <p:cNvSpPr>
            <a:spLocks noGrp="1" noRot="1" noChangeAspect="1" noChangeArrowheads="1" noTextEdit="1"/>
          </p:cNvSpPr>
          <p:nvPr>
            <p:ph type="sldImg"/>
          </p:nvPr>
        </p:nvSpPr>
        <p:spPr>
          <a:ln/>
        </p:spPr>
      </p:sp>
      <p:sp>
        <p:nvSpPr>
          <p:cNvPr id="64515" name="Rectangle 3">
            <a:extLst>
              <a:ext uri="{FF2B5EF4-FFF2-40B4-BE49-F238E27FC236}">
                <a16:creationId xmlns:a16="http://schemas.microsoft.com/office/drawing/2014/main" id="{01D8E8FD-5259-4727-8D38-91ABB0B0DE1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CA" altLang="en-US"/>
              <a:t>(Page 8a)             Un homme selon le cœur de Dieu </a:t>
            </a:r>
          </a:p>
          <a:p>
            <a:pPr eaLnBrk="1" hangingPunct="1"/>
            <a:r>
              <a:rPr lang="fr-CA" altLang="en-US" b="1"/>
              <a:t>(Actes 13:22)</a:t>
            </a:r>
            <a:r>
              <a:rPr lang="fr-CA" altLang="en-US"/>
              <a:t>  puis, l’ayant rejeté, il leur suscita pour roi David, </a:t>
            </a:r>
          </a:p>
          <a:p>
            <a:pPr eaLnBrk="1" hangingPunct="1"/>
            <a:r>
              <a:rPr lang="fr-CA" altLang="en-US"/>
              <a:t>auquel il a rendu ce témoignage: J’ai trouvé David, fils d’Isaï, </a:t>
            </a:r>
          </a:p>
          <a:p>
            <a:pPr eaLnBrk="1" hangingPunct="1"/>
            <a:r>
              <a:rPr lang="fr-CA" altLang="en-US" sz="1600" b="1"/>
              <a:t>homme selon mon coeur</a:t>
            </a:r>
            <a:r>
              <a:rPr lang="fr-CA" altLang="en-US" sz="1600"/>
              <a:t>,</a:t>
            </a:r>
            <a:r>
              <a:rPr lang="fr-CA" altLang="en-US"/>
              <a:t> qui accomplira toutes mes volontés.</a:t>
            </a:r>
          </a:p>
          <a:p>
            <a:pPr eaLnBrk="1" hangingPunct="1"/>
            <a:endParaRPr lang="fr-CA" altLang="en-US"/>
          </a:p>
          <a:p>
            <a:pPr eaLnBrk="1" hangingPunct="1"/>
            <a:r>
              <a:rPr lang="fr-CA" altLang="en-US"/>
              <a:t> Dire comme Dieu=(</a:t>
            </a:r>
            <a:r>
              <a:rPr lang="fr-CA" altLang="en-US">
                <a:latin typeface="Symbol" panose="05050102010706020507" pitchFamily="18" charset="2"/>
              </a:rPr>
              <a:t>omologomen</a:t>
            </a:r>
            <a:r>
              <a:rPr lang="fr-CA" altLang="en-US"/>
              <a:t>) = confesser</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DEB9CE9D-6901-4D08-8A04-5537CB4C5798}"/>
              </a:ext>
            </a:extLst>
          </p:cNvPr>
          <p:cNvSpPr>
            <a:spLocks noGrp="1" noRot="1" noChangeAspect="1" noChangeArrowheads="1" noTextEdit="1"/>
          </p:cNvSpPr>
          <p:nvPr>
            <p:ph type="sldImg"/>
          </p:nvPr>
        </p:nvSpPr>
        <p:spPr>
          <a:ln/>
        </p:spPr>
      </p:sp>
      <p:sp>
        <p:nvSpPr>
          <p:cNvPr id="74755" name="Rectangle 3">
            <a:extLst>
              <a:ext uri="{FF2B5EF4-FFF2-40B4-BE49-F238E27FC236}">
                <a16:creationId xmlns:a16="http://schemas.microsoft.com/office/drawing/2014/main" id="{530E58A8-3AB1-4064-811D-ED1FAC514DB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881390" eaLnBrk="1" hangingPunct="1">
              <a:defRPr/>
            </a:pPr>
            <a:r>
              <a:rPr lang="fr-CA" altLang="en-US" sz="1600" b="1" dirty="0"/>
              <a:t>Nous savons que quiconque est né de Dieu ne pèche (PRESNT CONTINU) point (PARLE PAS D'UN ACT MAIS D'UN STYLE DE VIE CONTINU DANS LE PECHE)  (3.9).</a:t>
            </a:r>
          </a:p>
          <a:p>
            <a:pPr eaLnBrk="1" hangingPunct="1"/>
            <a:endParaRPr lang="fr-CA" altLang="en-US" sz="1600" b="1"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416D0398-B887-42E9-B337-3B356249CB96}"/>
              </a:ext>
            </a:extLst>
          </p:cNvPr>
          <p:cNvSpPr>
            <a:spLocks noGrp="1" noRot="1" noChangeAspect="1" noChangeArrowheads="1" noTextEdit="1"/>
          </p:cNvSpPr>
          <p:nvPr>
            <p:ph type="sldImg"/>
          </p:nvPr>
        </p:nvSpPr>
        <p:spPr>
          <a:ln/>
        </p:spPr>
      </p:sp>
      <p:sp>
        <p:nvSpPr>
          <p:cNvPr id="76803" name="Rectangle 3">
            <a:extLst>
              <a:ext uri="{FF2B5EF4-FFF2-40B4-BE49-F238E27FC236}">
                <a16:creationId xmlns:a16="http://schemas.microsoft.com/office/drawing/2014/main" id="{BE12364E-1AD8-4A3F-85CC-5B58366FB64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CA"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2D0BD96E-5543-412B-A47F-F28EEF843E65}"/>
              </a:ext>
            </a:extLst>
          </p:cNvPr>
          <p:cNvSpPr>
            <a:spLocks noGrp="1" noRot="1" noChangeAspect="1" noChangeArrowheads="1" noTextEdit="1"/>
          </p:cNvSpPr>
          <p:nvPr>
            <p:ph type="sldImg"/>
          </p:nvPr>
        </p:nvSpPr>
        <p:spPr>
          <a:ln/>
        </p:spPr>
      </p:sp>
      <p:sp>
        <p:nvSpPr>
          <p:cNvPr id="72707" name="Rectangle 3">
            <a:extLst>
              <a:ext uri="{FF2B5EF4-FFF2-40B4-BE49-F238E27FC236}">
                <a16:creationId xmlns:a16="http://schemas.microsoft.com/office/drawing/2014/main" id="{D360D243-DA97-493A-B7D2-E29734B4984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CA" altLang="en-US" b="1" dirty="0"/>
          </a:p>
          <a:p>
            <a:pPr eaLnBrk="1" hangingPunct="1"/>
            <a:r>
              <a:rPr lang="fr-CA" altLang="en-US" b="1" dirty="0"/>
              <a:t> </a:t>
            </a:r>
            <a:r>
              <a:rPr lang="fr-CA" altLang="en-US" sz="1600" b="1" dirty="0"/>
              <a:t>Nous savons que quiconque est né de Dieu ne pèche (PRESNT CONTINU) point (PARLE PAS D'UN ACT MAIS D'UN STYLE DE VIE CONTINU DANS LE PECHE)  (3.9).</a:t>
            </a:r>
          </a:p>
          <a:p>
            <a:pPr eaLnBrk="1" hangingPunct="1"/>
            <a:r>
              <a:rPr lang="fr-CA" altLang="en-US" sz="1600" b="1" dirty="0"/>
              <a:t>*(1Jn. 2.1a)  Si ( lors que cela arrive)   </a:t>
            </a:r>
          </a:p>
          <a:p>
            <a:pPr eaLnBrk="1" hangingPunct="1"/>
            <a:r>
              <a:rPr lang="fr-CA" altLang="en-US" sz="1600" b="1" dirty="0"/>
              <a:t>Exemple:   Permis de conduire pas un permis pour faire des accidents mais cela arrive mal heureusement </a:t>
            </a:r>
          </a:p>
          <a:p>
            <a:pPr eaLnBrk="1" hangingPunct="1"/>
            <a:r>
              <a:rPr lang="fr-CA" altLang="en-US" sz="1600" b="1" dirty="0"/>
              <a:t>(*1Jn. 2.1b)</a:t>
            </a:r>
            <a:r>
              <a:rPr lang="en-US" altLang="en-US" sz="1600" b="1" dirty="0"/>
              <a:t> ' </a:t>
            </a:r>
            <a:endParaRPr lang="fr-CA" altLang="en-US" sz="1600" b="1" dirty="0"/>
          </a:p>
          <a:p>
            <a:pPr eaLnBrk="1" hangingPunct="1"/>
            <a:r>
              <a:rPr lang="fr-CA" altLang="en-US" b="1" dirty="0"/>
              <a:t>	1. Un avocat, </a:t>
            </a:r>
            <a:r>
              <a:rPr lang="en-US" altLang="en-US" b="1" dirty="0"/>
              <a:t>(</a:t>
            </a:r>
            <a:r>
              <a:rPr lang="en-US" altLang="en-US" b="1" dirty="0" err="1"/>
              <a:t>ἄλλος</a:t>
            </a:r>
            <a:r>
              <a:rPr lang="en-US" altLang="en-US" b="1" dirty="0"/>
              <a:t>, </a:t>
            </a:r>
            <a:r>
              <a:rPr lang="en-US" altLang="en-US" b="1" dirty="0" err="1"/>
              <a:t>allos</a:t>
            </a:r>
            <a:r>
              <a:rPr lang="en-US" altLang="en-US" b="1" dirty="0"/>
              <a:t> , "another of the same kind"),</a:t>
            </a:r>
            <a:r>
              <a:rPr lang="fr-CA" altLang="en-US" b="1" dirty="0" err="1"/>
              <a:t>paraclétos</a:t>
            </a:r>
            <a:r>
              <a:rPr lang="fr-CA" altLang="en-US" b="1" dirty="0"/>
              <a:t> ,</a:t>
            </a:r>
            <a:r>
              <a:rPr lang="fr-CA" altLang="en-US" b="1" u="sng" dirty="0"/>
              <a:t>Jn.14.16</a:t>
            </a:r>
            <a:r>
              <a:rPr lang="fr-CA" altLang="en-US" b="1" dirty="0"/>
              <a:t>, 26; 15.26)</a:t>
            </a:r>
          </a:p>
          <a:p>
            <a:pPr eaLnBrk="1" hangingPunct="1"/>
            <a:r>
              <a:rPr lang="fr-CA" altLang="en-US" b="1" dirty="0"/>
              <a:t>	2. Jésus,  sauveur</a:t>
            </a:r>
          </a:p>
          <a:p>
            <a:pPr eaLnBrk="1" hangingPunct="1"/>
            <a:r>
              <a:rPr lang="fr-CA" altLang="en-US" b="1" dirty="0"/>
              <a:t>	3. Le Christ, Le Messie envoyé du Père</a:t>
            </a:r>
          </a:p>
          <a:p>
            <a:pPr eaLnBrk="1" hangingPunct="1"/>
            <a:r>
              <a:rPr lang="fr-CA" altLang="en-US" b="1" dirty="0"/>
              <a:t>	4. Le Juste,  notre </a:t>
            </a:r>
            <a:r>
              <a:rPr lang="fr-CA" altLang="en-US" b="1" dirty="0" err="1"/>
              <a:t>subtitue</a:t>
            </a:r>
            <a:endParaRPr lang="fr-CA" altLang="en-US" b="1" dirty="0"/>
          </a:p>
          <a:p>
            <a:pPr eaLnBrk="1" hangingPunct="1"/>
            <a:r>
              <a:rPr lang="fr-CA" altLang="en-US" b="1" dirty="0"/>
              <a:t>       5. (1Jn 2.2)  victime expiatoire</a:t>
            </a:r>
          </a:p>
          <a:p>
            <a:pPr eaLnBrk="1" hangingPunct="1"/>
            <a:r>
              <a:rPr lang="fr-CA" altLang="en-US" sz="1600" b="1" dirty="0"/>
              <a:t>(*1Jn. 2.2)</a:t>
            </a:r>
          </a:p>
          <a:p>
            <a:pPr eaLnBrk="1" hangingPunct="1"/>
            <a:r>
              <a:rPr lang="fr-CA" altLang="en-US" b="1" dirty="0"/>
              <a:t>	* (</a:t>
            </a:r>
            <a:r>
              <a:rPr lang="fr-CA" altLang="en-US" b="1" dirty="0" err="1"/>
              <a:t>hilasmos</a:t>
            </a:r>
            <a:r>
              <a:rPr lang="fr-CA" altLang="en-US" b="1" dirty="0"/>
              <a:t>)=celui qui donne et celui qui est donner.</a:t>
            </a:r>
          </a:p>
          <a:p>
            <a:pPr eaLnBrk="1" hangingPunct="1"/>
            <a:r>
              <a:rPr lang="fr-CA" altLang="en-US" b="1" dirty="0"/>
              <a:t>        *La Victime expiatoire (1Jn. 4.10) et la qualité de son expiation est </a:t>
            </a:r>
            <a:r>
              <a:rPr lang="fr-CA" altLang="en-US" b="1" dirty="0" err="1"/>
              <a:t>sufisant</a:t>
            </a:r>
            <a:r>
              <a:rPr lang="fr-CA" altLang="en-US" b="1" dirty="0"/>
              <a:t> pour le péché du monde </a:t>
            </a:r>
            <a:r>
              <a:rPr lang="fr-CA" altLang="en-US" b="1" dirty="0" err="1"/>
              <a:t>entien</a:t>
            </a:r>
            <a:r>
              <a:rPr lang="fr-CA" altLang="en-US" b="1" dirty="0"/>
              <a:t> : </a:t>
            </a:r>
            <a:r>
              <a:rPr lang="fr-CA" altLang="en-US" b="1" dirty="0" err="1"/>
              <a:t>esiricorde</a:t>
            </a:r>
            <a:r>
              <a:rPr lang="fr-CA" altLang="en-US" b="1" dirty="0"/>
              <a:t>  au pécheur</a:t>
            </a:r>
          </a:p>
          <a:p>
            <a:pPr eaLnBrk="1" hangingPunct="1"/>
            <a:r>
              <a:rPr lang="fr-CA" altLang="en-US" b="1" dirty="0"/>
              <a:t>         repentent. (le seul remède pourvu par Dieu pour enlever le péché)</a:t>
            </a:r>
            <a:endParaRPr lang="fr-CA" altLang="en-US" sz="1600" b="1" dirty="0"/>
          </a:p>
          <a:p>
            <a:pPr eaLnBrk="1" hangingPunct="1"/>
            <a:r>
              <a:rPr lang="fr-CA" altLang="en-US" sz="1600" b="1" dirty="0"/>
              <a:t>_______________________________</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defTabSz="881390">
              <a:defRPr/>
            </a:pPr>
            <a:r>
              <a:rPr lang="fr-CA" dirty="0"/>
              <a:t>1 Jean 4:10 Et cet amour consiste, non point en ce que nous avons aimé Dieu, mais en ce qu’il nous a aimés et a envoyé son Fils comme victime expiatoire (</a:t>
            </a:r>
            <a:r>
              <a:rPr lang="fr-CA" dirty="0" err="1"/>
              <a:t>hilasmos</a:t>
            </a:r>
            <a:r>
              <a:rPr lang="fr-CA" dirty="0"/>
              <a:t>) pour nos péchés.</a:t>
            </a:r>
          </a:p>
        </p:txBody>
      </p:sp>
    </p:spTree>
    <p:extLst>
      <p:ext uri="{BB962C8B-B14F-4D97-AF65-F5344CB8AC3E}">
        <p14:creationId xmlns:p14="http://schemas.microsoft.com/office/powerpoint/2010/main" val="42643328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Rectangle 2">
            <a:extLst>
              <a:ext uri="{FF2B5EF4-FFF2-40B4-BE49-F238E27FC236}">
                <a16:creationId xmlns:a16="http://schemas.microsoft.com/office/drawing/2014/main" id="{A3FA59D3-A18A-441F-A13D-8AE0C760209B}"/>
              </a:ext>
            </a:extLst>
          </p:cNvPr>
          <p:cNvSpPr>
            <a:spLocks noGrp="1" noRot="1" noChangeAspect="1" noChangeArrowheads="1" noTextEdit="1"/>
          </p:cNvSpPr>
          <p:nvPr>
            <p:ph type="sldImg"/>
          </p:nvPr>
        </p:nvSpPr>
        <p:spPr>
          <a:ln/>
        </p:spPr>
      </p:sp>
      <p:sp>
        <p:nvSpPr>
          <p:cNvPr id="277507" name="Rectangle 3">
            <a:extLst>
              <a:ext uri="{FF2B5EF4-FFF2-40B4-BE49-F238E27FC236}">
                <a16:creationId xmlns:a16="http://schemas.microsoft.com/office/drawing/2014/main" id="{B1068A9C-E808-405D-A88F-6B23078F824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CA"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B06213FB-9B48-4177-8063-321E1218544D}"/>
              </a:ext>
            </a:extLst>
          </p:cNvPr>
          <p:cNvGrpSpPr>
            <a:grpSpLocks/>
          </p:cNvGrpSpPr>
          <p:nvPr/>
        </p:nvGrpSpPr>
        <p:grpSpPr bwMode="auto">
          <a:xfrm>
            <a:off x="0" y="0"/>
            <a:ext cx="12187238" cy="6850063"/>
            <a:chOff x="0" y="0"/>
            <a:chExt cx="5758" cy="4315"/>
          </a:xfrm>
        </p:grpSpPr>
        <p:grpSp>
          <p:nvGrpSpPr>
            <p:cNvPr id="5" name="Group 3">
              <a:extLst>
                <a:ext uri="{FF2B5EF4-FFF2-40B4-BE49-F238E27FC236}">
                  <a16:creationId xmlns:a16="http://schemas.microsoft.com/office/drawing/2014/main" id="{BDA82158-17D2-4D27-BC89-B4B0FD587BE3}"/>
                </a:ext>
              </a:extLst>
            </p:cNvPr>
            <p:cNvGrpSpPr>
              <a:grpSpLocks/>
            </p:cNvGrpSpPr>
            <p:nvPr userDrawn="1"/>
          </p:nvGrpSpPr>
          <p:grpSpPr bwMode="auto">
            <a:xfrm>
              <a:off x="1728" y="2230"/>
              <a:ext cx="4027" cy="2085"/>
              <a:chOff x="1728" y="2230"/>
              <a:chExt cx="4027" cy="2085"/>
            </a:xfrm>
          </p:grpSpPr>
          <p:sp>
            <p:nvSpPr>
              <p:cNvPr id="8" name="Freeform 4">
                <a:extLst>
                  <a:ext uri="{FF2B5EF4-FFF2-40B4-BE49-F238E27FC236}">
                    <a16:creationId xmlns:a16="http://schemas.microsoft.com/office/drawing/2014/main" id="{20B38DA4-FC1F-47B0-992C-CDB592DB2127}"/>
                  </a:ext>
                </a:extLst>
              </p:cNvPr>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eaLnBrk="1" hangingPunct="1">
                  <a:defRPr/>
                </a:pPr>
                <a:endParaRPr lang="fr-FR"/>
              </a:p>
            </p:txBody>
          </p:sp>
          <p:sp>
            <p:nvSpPr>
              <p:cNvPr id="9" name="Freeform 5">
                <a:extLst>
                  <a:ext uri="{FF2B5EF4-FFF2-40B4-BE49-F238E27FC236}">
                    <a16:creationId xmlns:a16="http://schemas.microsoft.com/office/drawing/2014/main" id="{426AC9BF-102C-453D-99A4-75DEEBB3EE38}"/>
                  </a:ext>
                </a:extLst>
              </p:cNvPr>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eaLnBrk="1" hangingPunct="1">
                  <a:defRPr/>
                </a:pPr>
                <a:endParaRPr lang="fr-FR"/>
              </a:p>
            </p:txBody>
          </p:sp>
          <p:sp>
            <p:nvSpPr>
              <p:cNvPr id="10" name="Freeform 6">
                <a:extLst>
                  <a:ext uri="{FF2B5EF4-FFF2-40B4-BE49-F238E27FC236}">
                    <a16:creationId xmlns:a16="http://schemas.microsoft.com/office/drawing/2014/main" id="{97C54112-4BD4-4ADF-A235-FD6FD1AB7240}"/>
                  </a:ext>
                </a:extLst>
              </p:cNvPr>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eaLnBrk="1" hangingPunct="1">
                  <a:defRPr/>
                </a:pPr>
                <a:endParaRPr lang="fr-FR"/>
              </a:p>
            </p:txBody>
          </p:sp>
          <p:sp>
            <p:nvSpPr>
              <p:cNvPr id="11" name="Freeform 7">
                <a:extLst>
                  <a:ext uri="{FF2B5EF4-FFF2-40B4-BE49-F238E27FC236}">
                    <a16:creationId xmlns:a16="http://schemas.microsoft.com/office/drawing/2014/main" id="{D160DAF7-F848-4D44-94F6-C2E9A576D278}"/>
                  </a:ext>
                </a:extLst>
              </p:cNvPr>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CA"/>
              </a:p>
            </p:txBody>
          </p:sp>
          <p:sp>
            <p:nvSpPr>
              <p:cNvPr id="12" name="Freeform 8">
                <a:extLst>
                  <a:ext uri="{FF2B5EF4-FFF2-40B4-BE49-F238E27FC236}">
                    <a16:creationId xmlns:a16="http://schemas.microsoft.com/office/drawing/2014/main" id="{051FE302-C679-41FA-B0BB-D3EB40F51051}"/>
                  </a:ext>
                </a:extLst>
              </p:cNvPr>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eaLnBrk="1" hangingPunct="1">
                  <a:defRPr/>
                </a:pPr>
                <a:endParaRPr lang="fr-FR"/>
              </a:p>
            </p:txBody>
          </p:sp>
        </p:grpSp>
        <p:sp>
          <p:nvSpPr>
            <p:cNvPr id="6" name="Freeform 9">
              <a:extLst>
                <a:ext uri="{FF2B5EF4-FFF2-40B4-BE49-F238E27FC236}">
                  <a16:creationId xmlns:a16="http://schemas.microsoft.com/office/drawing/2014/main" id="{F0C74099-71C6-49C1-8801-A721F7F98244}"/>
                </a:ext>
              </a:extLst>
            </p:cNvPr>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eaLnBrk="1" hangingPunct="1">
                <a:defRPr/>
              </a:pPr>
              <a:endParaRPr lang="fr-FR"/>
            </a:p>
          </p:txBody>
        </p:sp>
        <p:sp>
          <p:nvSpPr>
            <p:cNvPr id="7" name="Freeform 10">
              <a:extLst>
                <a:ext uri="{FF2B5EF4-FFF2-40B4-BE49-F238E27FC236}">
                  <a16:creationId xmlns:a16="http://schemas.microsoft.com/office/drawing/2014/main" id="{BA91596B-27DF-4248-A60F-761DA24AD4CF}"/>
                </a:ext>
              </a:extLst>
            </p:cNvPr>
            <p:cNvSpPr>
              <a:spLocks/>
            </p:cNvSpPr>
            <p:nvPr/>
          </p:nvSpPr>
          <p:spPr bwMode="hidden">
            <a:xfrm>
              <a:off x="0" y="0"/>
              <a:ext cx="5758" cy="1776"/>
            </a:xfrm>
            <a:custGeom>
              <a:avLst/>
              <a:gdLst>
                <a:gd name="T0" fmla="*/ 0 w 5740"/>
                <a:gd name="T1" fmla="*/ 0 h 1906"/>
                <a:gd name="T2" fmla="*/ 0 w 5740"/>
                <a:gd name="T3" fmla="*/ 246 h 1906"/>
                <a:gd name="T4" fmla="*/ 6285 w 5740"/>
                <a:gd name="T5" fmla="*/ 246 h 1906"/>
                <a:gd name="T6" fmla="*/ 6285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CA"/>
            </a:p>
          </p:txBody>
        </p:sp>
      </p:grpSp>
      <p:sp>
        <p:nvSpPr>
          <p:cNvPr id="551947" name="Rectangle 11"/>
          <p:cNvSpPr>
            <a:spLocks noGrp="1" noChangeArrowheads="1"/>
          </p:cNvSpPr>
          <p:nvPr>
            <p:ph type="ctrTitle" sz="quarter"/>
          </p:nvPr>
        </p:nvSpPr>
        <p:spPr bwMode="auto">
          <a:xfrm>
            <a:off x="914400" y="1736726"/>
            <a:ext cx="10363200" cy="1920875"/>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lvl1pPr>
              <a:defRPr sz="6000"/>
            </a:lvl1pPr>
          </a:lstStyle>
          <a:p>
            <a:r>
              <a:rPr lang="fr-CA"/>
              <a:t>Click to edit Master title style</a:t>
            </a:r>
          </a:p>
        </p:txBody>
      </p:sp>
      <p:sp>
        <p:nvSpPr>
          <p:cNvPr id="551948" name="Rectangle 12"/>
          <p:cNvSpPr>
            <a:spLocks noGrp="1" noChangeArrowheads="1"/>
          </p:cNvSpPr>
          <p:nvPr>
            <p:ph type="subTitle" sz="quarter" idx="1"/>
          </p:nvPr>
        </p:nvSpPr>
        <p:spPr bwMode="auto">
          <a:xfrm>
            <a:off x="1828800" y="3886200"/>
            <a:ext cx="8534400" cy="175260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marL="0" indent="0" algn="ctr">
              <a:buFont typeface="Wingdings" pitchFamily="2" charset="2"/>
              <a:buNone/>
              <a:defRPr/>
            </a:lvl1pPr>
          </a:lstStyle>
          <a:p>
            <a:r>
              <a:rPr lang="fr-CA"/>
              <a:t>Click to edit Master subtitle style</a:t>
            </a:r>
          </a:p>
        </p:txBody>
      </p:sp>
      <p:sp>
        <p:nvSpPr>
          <p:cNvPr id="13" name="Rectangle 15">
            <a:extLst>
              <a:ext uri="{FF2B5EF4-FFF2-40B4-BE49-F238E27FC236}">
                <a16:creationId xmlns:a16="http://schemas.microsoft.com/office/drawing/2014/main" id="{C9D9C4FE-8689-4388-8688-60ED4BAFD24A}"/>
              </a:ext>
            </a:extLst>
          </p:cNvPr>
          <p:cNvSpPr>
            <a:spLocks noGrp="1" noChangeArrowheads="1"/>
          </p:cNvSpPr>
          <p:nvPr>
            <p:ph type="sldNum" sz="quarter" idx="10"/>
          </p:nvPr>
        </p:nvSpPr>
        <p:spPr>
          <a:xfrm>
            <a:off x="8737600" y="6254750"/>
            <a:ext cx="2844800" cy="476250"/>
          </a:xfrm>
        </p:spPr>
        <p:txBody>
          <a:bodyPr/>
          <a:lstStyle>
            <a:lvl1pPr>
              <a:defRPr/>
            </a:lvl1pPr>
          </a:lstStyle>
          <a:p>
            <a:pPr>
              <a:defRPr/>
            </a:pPr>
            <a:fld id="{90CF41D6-A6BB-408D-8F24-54B13F2C1051}" type="slidenum">
              <a:rPr lang="fr-CA" altLang="en-US"/>
              <a:pPr>
                <a:defRPr/>
              </a:pPr>
              <a:t>‹N°›</a:t>
            </a:fld>
            <a:endParaRPr lang="fr-CA" altLang="en-US"/>
          </a:p>
        </p:txBody>
      </p:sp>
    </p:spTree>
    <p:extLst>
      <p:ext uri="{BB962C8B-B14F-4D97-AF65-F5344CB8AC3E}">
        <p14:creationId xmlns:p14="http://schemas.microsoft.com/office/powerpoint/2010/main" val="529561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fr-FR"/>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Rectangle 3">
            <a:extLst>
              <a:ext uri="{FF2B5EF4-FFF2-40B4-BE49-F238E27FC236}">
                <a16:creationId xmlns:a16="http://schemas.microsoft.com/office/drawing/2014/main" id="{C17F67B3-E9A4-4DEE-A9E8-E7CC8B440BBE}"/>
              </a:ext>
            </a:extLst>
          </p:cNvPr>
          <p:cNvSpPr>
            <a:spLocks noGrp="1" noChangeArrowheads="1"/>
          </p:cNvSpPr>
          <p:nvPr>
            <p:ph type="sldNum" sz="quarter" idx="10"/>
          </p:nvPr>
        </p:nvSpPr>
        <p:spPr>
          <a:ln/>
        </p:spPr>
        <p:txBody>
          <a:bodyPr/>
          <a:lstStyle>
            <a:lvl1pPr>
              <a:defRPr/>
            </a:lvl1pPr>
          </a:lstStyle>
          <a:p>
            <a:pPr>
              <a:defRPr/>
            </a:pPr>
            <a:fld id="{33B80519-A2B4-420E-BEE3-AB87F9A484D4}" type="slidenum">
              <a:rPr lang="fr-CA" altLang="en-US"/>
              <a:pPr>
                <a:defRPr/>
              </a:pPr>
              <a:t>‹N°›</a:t>
            </a:fld>
            <a:endParaRPr lang="fr-CA" altLang="en-US"/>
          </a:p>
        </p:txBody>
      </p:sp>
    </p:spTree>
    <p:extLst>
      <p:ext uri="{BB962C8B-B14F-4D97-AF65-F5344CB8AC3E}">
        <p14:creationId xmlns:p14="http://schemas.microsoft.com/office/powerpoint/2010/main" val="2922610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endParaRPr lang="fr-FR"/>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3">
            <a:extLst>
              <a:ext uri="{FF2B5EF4-FFF2-40B4-BE49-F238E27FC236}">
                <a16:creationId xmlns:a16="http://schemas.microsoft.com/office/drawing/2014/main" id="{C32CFBD1-F981-498A-88EB-D321927AFA77}"/>
              </a:ext>
            </a:extLst>
          </p:cNvPr>
          <p:cNvSpPr>
            <a:spLocks noGrp="1" noChangeArrowheads="1"/>
          </p:cNvSpPr>
          <p:nvPr>
            <p:ph type="sldNum" sz="quarter" idx="10"/>
          </p:nvPr>
        </p:nvSpPr>
        <p:spPr>
          <a:ln/>
        </p:spPr>
        <p:txBody>
          <a:bodyPr/>
          <a:lstStyle>
            <a:lvl1pPr>
              <a:defRPr/>
            </a:lvl1pPr>
          </a:lstStyle>
          <a:p>
            <a:pPr>
              <a:defRPr/>
            </a:pPr>
            <a:fld id="{C199CE50-3BD3-4687-AE33-DB1A08BCDFFA}" type="slidenum">
              <a:rPr lang="fr-CA" altLang="en-US"/>
              <a:pPr>
                <a:defRPr/>
              </a:pPr>
              <a:t>‹N°›</a:t>
            </a:fld>
            <a:endParaRPr lang="fr-CA" altLang="en-US"/>
          </a:p>
        </p:txBody>
      </p:sp>
    </p:spTree>
    <p:extLst>
      <p:ext uri="{BB962C8B-B14F-4D97-AF65-F5344CB8AC3E}">
        <p14:creationId xmlns:p14="http://schemas.microsoft.com/office/powerpoint/2010/main" val="78643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fr-FR"/>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Rectangle 3">
            <a:extLst>
              <a:ext uri="{FF2B5EF4-FFF2-40B4-BE49-F238E27FC236}">
                <a16:creationId xmlns:a16="http://schemas.microsoft.com/office/drawing/2014/main" id="{5D3E6D30-A1AD-4BE1-B06D-4E2D9F37B508}"/>
              </a:ext>
            </a:extLst>
          </p:cNvPr>
          <p:cNvSpPr>
            <a:spLocks noGrp="1" noChangeArrowheads="1"/>
          </p:cNvSpPr>
          <p:nvPr>
            <p:ph type="sldNum" sz="quarter" idx="10"/>
          </p:nvPr>
        </p:nvSpPr>
        <p:spPr>
          <a:ln/>
        </p:spPr>
        <p:txBody>
          <a:bodyPr/>
          <a:lstStyle>
            <a:lvl1pPr>
              <a:defRPr/>
            </a:lvl1pPr>
          </a:lstStyle>
          <a:p>
            <a:pPr>
              <a:defRPr/>
            </a:pPr>
            <a:fld id="{A22B8DB6-1BF8-47A6-ADD5-2CF1478DDC58}" type="slidenum">
              <a:rPr lang="fr-CA" altLang="en-US"/>
              <a:pPr>
                <a:defRPr/>
              </a:pPr>
              <a:t>‹N°›</a:t>
            </a:fld>
            <a:endParaRPr lang="fr-CA" altLang="en-US"/>
          </a:p>
        </p:txBody>
      </p:sp>
    </p:spTree>
    <p:extLst>
      <p:ext uri="{BB962C8B-B14F-4D97-AF65-F5344CB8AC3E}">
        <p14:creationId xmlns:p14="http://schemas.microsoft.com/office/powerpoint/2010/main" val="856964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endParaRPr lang="fr-FR"/>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7" name="Rectangle 3">
            <a:extLst>
              <a:ext uri="{FF2B5EF4-FFF2-40B4-BE49-F238E27FC236}">
                <a16:creationId xmlns:a16="http://schemas.microsoft.com/office/drawing/2014/main" id="{8DEBA9CA-C8A9-4CAE-9520-AA2DF7785369}"/>
              </a:ext>
            </a:extLst>
          </p:cNvPr>
          <p:cNvSpPr>
            <a:spLocks noGrp="1" noChangeArrowheads="1"/>
          </p:cNvSpPr>
          <p:nvPr>
            <p:ph type="sldNum" sz="quarter" idx="10"/>
          </p:nvPr>
        </p:nvSpPr>
        <p:spPr>
          <a:ln/>
        </p:spPr>
        <p:txBody>
          <a:bodyPr/>
          <a:lstStyle>
            <a:lvl1pPr>
              <a:defRPr/>
            </a:lvl1pPr>
          </a:lstStyle>
          <a:p>
            <a:pPr>
              <a:defRPr/>
            </a:pPr>
            <a:fld id="{3434E978-5FB7-498E-95E4-33AC644626E3}" type="slidenum">
              <a:rPr lang="fr-CA" altLang="en-US"/>
              <a:pPr>
                <a:defRPr/>
              </a:pPr>
              <a:t>‹N°›</a:t>
            </a:fld>
            <a:endParaRPr lang="fr-CA" altLang="en-US"/>
          </a:p>
        </p:txBody>
      </p:sp>
    </p:spTree>
    <p:extLst>
      <p:ext uri="{BB962C8B-B14F-4D97-AF65-F5344CB8AC3E}">
        <p14:creationId xmlns:p14="http://schemas.microsoft.com/office/powerpoint/2010/main" val="3755435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fr-FR"/>
          </a:p>
        </p:txBody>
      </p:sp>
      <p:sp>
        <p:nvSpPr>
          <p:cNvPr id="3" name="Rectangle 3">
            <a:extLst>
              <a:ext uri="{FF2B5EF4-FFF2-40B4-BE49-F238E27FC236}">
                <a16:creationId xmlns:a16="http://schemas.microsoft.com/office/drawing/2014/main" id="{0ADC2095-61BE-4269-AFD1-D3F14B446613}"/>
              </a:ext>
            </a:extLst>
          </p:cNvPr>
          <p:cNvSpPr>
            <a:spLocks noGrp="1" noChangeArrowheads="1"/>
          </p:cNvSpPr>
          <p:nvPr>
            <p:ph type="sldNum" sz="quarter" idx="10"/>
          </p:nvPr>
        </p:nvSpPr>
        <p:spPr>
          <a:ln/>
        </p:spPr>
        <p:txBody>
          <a:bodyPr/>
          <a:lstStyle>
            <a:lvl1pPr>
              <a:defRPr/>
            </a:lvl1pPr>
          </a:lstStyle>
          <a:p>
            <a:pPr>
              <a:defRPr/>
            </a:pPr>
            <a:fld id="{B09DF059-20E0-4368-B07B-D86C203BEF60}" type="slidenum">
              <a:rPr lang="fr-CA" altLang="en-US"/>
              <a:pPr>
                <a:defRPr/>
              </a:pPr>
              <a:t>‹N°›</a:t>
            </a:fld>
            <a:endParaRPr lang="fr-CA" altLang="en-US"/>
          </a:p>
        </p:txBody>
      </p:sp>
    </p:spTree>
    <p:extLst>
      <p:ext uri="{BB962C8B-B14F-4D97-AF65-F5344CB8AC3E}">
        <p14:creationId xmlns:p14="http://schemas.microsoft.com/office/powerpoint/2010/main" val="4032649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23A9A218-68F0-4F30-A483-22C4253D10A8}"/>
              </a:ext>
            </a:extLst>
          </p:cNvPr>
          <p:cNvSpPr>
            <a:spLocks noGrp="1" noChangeArrowheads="1"/>
          </p:cNvSpPr>
          <p:nvPr>
            <p:ph type="sldNum" sz="quarter" idx="10"/>
          </p:nvPr>
        </p:nvSpPr>
        <p:spPr>
          <a:ln/>
        </p:spPr>
        <p:txBody>
          <a:bodyPr/>
          <a:lstStyle>
            <a:lvl1pPr>
              <a:defRPr/>
            </a:lvl1pPr>
          </a:lstStyle>
          <a:p>
            <a:pPr>
              <a:defRPr/>
            </a:pPr>
            <a:fld id="{07EB36B1-95FC-47A4-B5B2-6F4E019FD929}" type="slidenum">
              <a:rPr lang="fr-CA" altLang="en-US"/>
              <a:pPr>
                <a:defRPr/>
              </a:pPr>
              <a:t>‹N°›</a:t>
            </a:fld>
            <a:endParaRPr lang="fr-CA" altLang="en-US"/>
          </a:p>
        </p:txBody>
      </p:sp>
    </p:spTree>
    <p:extLst>
      <p:ext uri="{BB962C8B-B14F-4D97-AF65-F5344CB8AC3E}">
        <p14:creationId xmlns:p14="http://schemas.microsoft.com/office/powerpoint/2010/main" val="201837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endParaRPr lang="fr-FR"/>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
            <a:extLst>
              <a:ext uri="{FF2B5EF4-FFF2-40B4-BE49-F238E27FC236}">
                <a16:creationId xmlns:a16="http://schemas.microsoft.com/office/drawing/2014/main" id="{29595B2D-902B-4C9D-B02E-FCCA63529D1B}"/>
              </a:ext>
            </a:extLst>
          </p:cNvPr>
          <p:cNvSpPr>
            <a:spLocks noGrp="1" noChangeArrowheads="1"/>
          </p:cNvSpPr>
          <p:nvPr>
            <p:ph type="sldNum" sz="quarter" idx="10"/>
          </p:nvPr>
        </p:nvSpPr>
        <p:spPr>
          <a:ln/>
        </p:spPr>
        <p:txBody>
          <a:bodyPr/>
          <a:lstStyle>
            <a:lvl1pPr>
              <a:defRPr/>
            </a:lvl1pPr>
          </a:lstStyle>
          <a:p>
            <a:pPr>
              <a:defRPr/>
            </a:pPr>
            <a:fld id="{B57BAD26-31FD-40A0-8180-C406B638128D}" type="slidenum">
              <a:rPr lang="fr-CA" altLang="en-US"/>
              <a:pPr>
                <a:defRPr/>
              </a:pPr>
              <a:t>‹N°›</a:t>
            </a:fld>
            <a:endParaRPr lang="fr-CA" altLang="en-US"/>
          </a:p>
        </p:txBody>
      </p:sp>
    </p:spTree>
    <p:extLst>
      <p:ext uri="{BB962C8B-B14F-4D97-AF65-F5344CB8AC3E}">
        <p14:creationId xmlns:p14="http://schemas.microsoft.com/office/powerpoint/2010/main" val="2765162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endParaRPr lang="fr-FR"/>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3">
            <a:extLst>
              <a:ext uri="{FF2B5EF4-FFF2-40B4-BE49-F238E27FC236}">
                <a16:creationId xmlns:a16="http://schemas.microsoft.com/office/drawing/2014/main" id="{82441657-6136-4390-92D1-B1772E87D652}"/>
              </a:ext>
            </a:extLst>
          </p:cNvPr>
          <p:cNvSpPr>
            <a:spLocks noGrp="1" noChangeArrowheads="1"/>
          </p:cNvSpPr>
          <p:nvPr>
            <p:ph type="sldNum" sz="quarter" idx="10"/>
          </p:nvPr>
        </p:nvSpPr>
        <p:spPr>
          <a:ln/>
        </p:spPr>
        <p:txBody>
          <a:bodyPr/>
          <a:lstStyle>
            <a:lvl1pPr>
              <a:defRPr/>
            </a:lvl1pPr>
          </a:lstStyle>
          <a:p>
            <a:pPr>
              <a:defRPr/>
            </a:pPr>
            <a:fld id="{191C25F3-34BB-4B74-B3FA-AFB900FB2619}" type="slidenum">
              <a:rPr lang="fr-CA" altLang="en-US"/>
              <a:pPr>
                <a:defRPr/>
              </a:pPr>
              <a:t>‹N°›</a:t>
            </a:fld>
            <a:endParaRPr lang="fr-CA" altLang="en-US"/>
          </a:p>
        </p:txBody>
      </p:sp>
    </p:spTree>
    <p:extLst>
      <p:ext uri="{BB962C8B-B14F-4D97-AF65-F5344CB8AC3E}">
        <p14:creationId xmlns:p14="http://schemas.microsoft.com/office/powerpoint/2010/main" val="3474712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fr-FR"/>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Rectangle 3">
            <a:extLst>
              <a:ext uri="{FF2B5EF4-FFF2-40B4-BE49-F238E27FC236}">
                <a16:creationId xmlns:a16="http://schemas.microsoft.com/office/drawing/2014/main" id="{09373B14-6D50-4BB9-8441-9B752B85606B}"/>
              </a:ext>
            </a:extLst>
          </p:cNvPr>
          <p:cNvSpPr>
            <a:spLocks noGrp="1" noChangeArrowheads="1"/>
          </p:cNvSpPr>
          <p:nvPr>
            <p:ph type="sldNum" sz="quarter" idx="10"/>
          </p:nvPr>
        </p:nvSpPr>
        <p:spPr>
          <a:ln/>
        </p:spPr>
        <p:txBody>
          <a:bodyPr/>
          <a:lstStyle>
            <a:lvl1pPr>
              <a:defRPr/>
            </a:lvl1pPr>
          </a:lstStyle>
          <a:p>
            <a:pPr>
              <a:defRPr/>
            </a:pPr>
            <a:fld id="{EFFEC864-FD86-4AAB-A54C-AFA0CA78CCC2}" type="slidenum">
              <a:rPr lang="fr-CA" altLang="en-US"/>
              <a:pPr>
                <a:defRPr/>
              </a:pPr>
              <a:t>‹N°›</a:t>
            </a:fld>
            <a:endParaRPr lang="fr-CA" altLang="en-US"/>
          </a:p>
        </p:txBody>
      </p:sp>
    </p:spTree>
    <p:extLst>
      <p:ext uri="{BB962C8B-B14F-4D97-AF65-F5344CB8AC3E}">
        <p14:creationId xmlns:p14="http://schemas.microsoft.com/office/powerpoint/2010/main" val="374470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endParaRPr lang="fr-FR"/>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Rectangle 3">
            <a:extLst>
              <a:ext uri="{FF2B5EF4-FFF2-40B4-BE49-F238E27FC236}">
                <a16:creationId xmlns:a16="http://schemas.microsoft.com/office/drawing/2014/main" id="{32B30132-36AA-4A29-9CAB-7D9C740DB9A1}"/>
              </a:ext>
            </a:extLst>
          </p:cNvPr>
          <p:cNvSpPr>
            <a:spLocks noGrp="1" noChangeArrowheads="1"/>
          </p:cNvSpPr>
          <p:nvPr>
            <p:ph type="sldNum" sz="quarter" idx="10"/>
          </p:nvPr>
        </p:nvSpPr>
        <p:spPr>
          <a:ln/>
        </p:spPr>
        <p:txBody>
          <a:bodyPr/>
          <a:lstStyle>
            <a:lvl1pPr>
              <a:defRPr/>
            </a:lvl1pPr>
          </a:lstStyle>
          <a:p>
            <a:pPr>
              <a:defRPr/>
            </a:pPr>
            <a:fld id="{45E72180-7F93-4CB0-AE8D-00CCD833E673}" type="slidenum">
              <a:rPr lang="fr-CA" altLang="en-US"/>
              <a:pPr>
                <a:defRPr/>
              </a:pPr>
              <a:t>‹N°›</a:t>
            </a:fld>
            <a:endParaRPr lang="fr-CA" altLang="en-US"/>
          </a:p>
        </p:txBody>
      </p:sp>
    </p:spTree>
    <p:extLst>
      <p:ext uri="{BB962C8B-B14F-4D97-AF65-F5344CB8AC3E}">
        <p14:creationId xmlns:p14="http://schemas.microsoft.com/office/powerpoint/2010/main" val="8862230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fr-FR"/>
          </a:p>
        </p:txBody>
      </p:sp>
      <p:sp>
        <p:nvSpPr>
          <p:cNvPr id="3" name="Text Placeholder 2"/>
          <p:cNvSpPr>
            <a:spLocks noGrp="1"/>
          </p:cNvSpPr>
          <p:nvPr>
            <p:ph type="body" sz="half" idx="1"/>
          </p:nvPr>
        </p:nvSpPr>
        <p:spPr>
          <a:xfrm>
            <a:off x="609600" y="1600201"/>
            <a:ext cx="5384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Content Placeholder 3"/>
          <p:cNvSpPr>
            <a:spLocks noGrp="1"/>
          </p:cNvSpPr>
          <p:nvPr>
            <p:ph sz="half" idx="2"/>
          </p:nvPr>
        </p:nvSpPr>
        <p:spPr>
          <a:xfrm>
            <a:off x="6197600" y="1600201"/>
            <a:ext cx="5384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Rectangle 3">
            <a:extLst>
              <a:ext uri="{FF2B5EF4-FFF2-40B4-BE49-F238E27FC236}">
                <a16:creationId xmlns:a16="http://schemas.microsoft.com/office/drawing/2014/main" id="{5C1C0B10-65A5-4321-8E49-696DAF44755F}"/>
              </a:ext>
            </a:extLst>
          </p:cNvPr>
          <p:cNvSpPr>
            <a:spLocks noGrp="1" noChangeArrowheads="1"/>
          </p:cNvSpPr>
          <p:nvPr>
            <p:ph type="sldNum" sz="quarter" idx="10"/>
          </p:nvPr>
        </p:nvSpPr>
        <p:spPr>
          <a:ln/>
        </p:spPr>
        <p:txBody>
          <a:bodyPr/>
          <a:lstStyle>
            <a:lvl1pPr>
              <a:defRPr/>
            </a:lvl1pPr>
          </a:lstStyle>
          <a:p>
            <a:pPr>
              <a:defRPr/>
            </a:pPr>
            <a:fld id="{5DE2AFBB-B1E7-4337-A7DA-C631CEE10A84}" type="slidenum">
              <a:rPr lang="fr-CA" altLang="en-US"/>
              <a:pPr>
                <a:defRPr/>
              </a:pPr>
              <a:t>‹N°›</a:t>
            </a:fld>
            <a:endParaRPr lang="fr-CA" altLang="en-US"/>
          </a:p>
        </p:txBody>
      </p:sp>
    </p:spTree>
    <p:extLst>
      <p:ext uri="{BB962C8B-B14F-4D97-AF65-F5344CB8AC3E}">
        <p14:creationId xmlns:p14="http://schemas.microsoft.com/office/powerpoint/2010/main" val="20760825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fr-FR"/>
          </a:p>
        </p:txBody>
      </p:sp>
      <p:sp>
        <p:nvSpPr>
          <p:cNvPr id="3" name="Content Placeholder 2"/>
          <p:cNvSpPr>
            <a:spLocks noGrp="1"/>
          </p:cNvSpPr>
          <p:nvPr>
            <p:ph sz="half" idx="1"/>
          </p:nvPr>
        </p:nvSpPr>
        <p:spPr>
          <a:xfrm>
            <a:off x="609600" y="1600201"/>
            <a:ext cx="5384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Content Placeholder 3"/>
          <p:cNvSpPr>
            <a:spLocks noGrp="1"/>
          </p:cNvSpPr>
          <p:nvPr>
            <p:ph sz="quarter" idx="2"/>
          </p:nvPr>
        </p:nvSpPr>
        <p:spPr>
          <a:xfrm>
            <a:off x="6197600" y="1600200"/>
            <a:ext cx="5384800" cy="21859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Content Placeholder 4"/>
          <p:cNvSpPr>
            <a:spLocks noGrp="1"/>
          </p:cNvSpPr>
          <p:nvPr>
            <p:ph sz="quarter" idx="3"/>
          </p:nvPr>
        </p:nvSpPr>
        <p:spPr>
          <a:xfrm>
            <a:off x="6197600" y="3938589"/>
            <a:ext cx="5384800" cy="2187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Rectangle 3">
            <a:extLst>
              <a:ext uri="{FF2B5EF4-FFF2-40B4-BE49-F238E27FC236}">
                <a16:creationId xmlns:a16="http://schemas.microsoft.com/office/drawing/2014/main" id="{895D4599-FF0D-4730-A5C8-9F6DB560D43E}"/>
              </a:ext>
            </a:extLst>
          </p:cNvPr>
          <p:cNvSpPr>
            <a:spLocks noGrp="1" noChangeArrowheads="1"/>
          </p:cNvSpPr>
          <p:nvPr>
            <p:ph type="sldNum" sz="quarter" idx="10"/>
          </p:nvPr>
        </p:nvSpPr>
        <p:spPr>
          <a:ln/>
        </p:spPr>
        <p:txBody>
          <a:bodyPr/>
          <a:lstStyle>
            <a:lvl1pPr>
              <a:defRPr/>
            </a:lvl1pPr>
          </a:lstStyle>
          <a:p>
            <a:pPr>
              <a:defRPr/>
            </a:pPr>
            <a:fld id="{9EC4F0FD-E8CB-4E9E-A38F-9FC906408885}" type="slidenum">
              <a:rPr lang="fr-CA" altLang="en-US"/>
              <a:pPr>
                <a:defRPr/>
              </a:pPr>
              <a:t>‹N°›</a:t>
            </a:fld>
            <a:endParaRPr lang="fr-CA" altLang="en-US"/>
          </a:p>
        </p:txBody>
      </p:sp>
    </p:spTree>
    <p:extLst>
      <p:ext uri="{BB962C8B-B14F-4D97-AF65-F5344CB8AC3E}">
        <p14:creationId xmlns:p14="http://schemas.microsoft.com/office/powerpoint/2010/main" val="35168340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fr-FR"/>
          </a:p>
        </p:txBody>
      </p:sp>
      <p:sp>
        <p:nvSpPr>
          <p:cNvPr id="3" name="SmartArt Placeholder 2"/>
          <p:cNvSpPr>
            <a:spLocks noGrp="1"/>
          </p:cNvSpPr>
          <p:nvPr>
            <p:ph type="dgm" idx="1"/>
          </p:nvPr>
        </p:nvSpPr>
        <p:spPr>
          <a:xfrm>
            <a:off x="609600" y="1600201"/>
            <a:ext cx="10972800" cy="4525963"/>
          </a:xfrm>
          <a:prstGeom prst="rect">
            <a:avLst/>
          </a:prstGeom>
        </p:spPr>
        <p:txBody>
          <a:bodyPr/>
          <a:lstStyle/>
          <a:p>
            <a:pPr lvl="0"/>
            <a:endParaRPr lang="fr-FR" noProof="0"/>
          </a:p>
        </p:txBody>
      </p:sp>
      <p:sp>
        <p:nvSpPr>
          <p:cNvPr id="4" name="Rectangle 3">
            <a:extLst>
              <a:ext uri="{FF2B5EF4-FFF2-40B4-BE49-F238E27FC236}">
                <a16:creationId xmlns:a16="http://schemas.microsoft.com/office/drawing/2014/main" id="{5F19D301-7D31-48BA-9F30-A3E13409F232}"/>
              </a:ext>
            </a:extLst>
          </p:cNvPr>
          <p:cNvSpPr>
            <a:spLocks noGrp="1" noChangeArrowheads="1"/>
          </p:cNvSpPr>
          <p:nvPr>
            <p:ph type="sldNum" sz="quarter" idx="10"/>
          </p:nvPr>
        </p:nvSpPr>
        <p:spPr>
          <a:ln/>
        </p:spPr>
        <p:txBody>
          <a:bodyPr/>
          <a:lstStyle>
            <a:lvl1pPr>
              <a:defRPr/>
            </a:lvl1pPr>
          </a:lstStyle>
          <a:p>
            <a:pPr>
              <a:defRPr/>
            </a:pPr>
            <a:fld id="{B4CD67AC-7FCE-4245-A356-9240A95581A5}" type="slidenum">
              <a:rPr lang="fr-CA" altLang="en-US"/>
              <a:pPr>
                <a:defRPr/>
              </a:pPr>
              <a:t>‹N°›</a:t>
            </a:fld>
            <a:endParaRPr lang="fr-CA" altLang="en-US"/>
          </a:p>
        </p:txBody>
      </p:sp>
    </p:spTree>
    <p:extLst>
      <p:ext uri="{BB962C8B-B14F-4D97-AF65-F5344CB8AC3E}">
        <p14:creationId xmlns:p14="http://schemas.microsoft.com/office/powerpoint/2010/main" val="8740268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fr-FR"/>
          </a:p>
        </p:txBody>
      </p:sp>
      <p:sp>
        <p:nvSpPr>
          <p:cNvPr id="3" name="Text Placeholder 2"/>
          <p:cNvSpPr>
            <a:spLocks noGrp="1"/>
          </p:cNvSpPr>
          <p:nvPr>
            <p:ph type="body" sz="half" idx="1"/>
          </p:nvPr>
        </p:nvSpPr>
        <p:spPr>
          <a:xfrm>
            <a:off x="609600" y="1600201"/>
            <a:ext cx="5384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Content Placeholder 3"/>
          <p:cNvSpPr>
            <a:spLocks noGrp="1"/>
          </p:cNvSpPr>
          <p:nvPr>
            <p:ph sz="quarter" idx="2"/>
          </p:nvPr>
        </p:nvSpPr>
        <p:spPr>
          <a:xfrm>
            <a:off x="6197600" y="1600200"/>
            <a:ext cx="5384800" cy="21859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Content Placeholder 4"/>
          <p:cNvSpPr>
            <a:spLocks noGrp="1"/>
          </p:cNvSpPr>
          <p:nvPr>
            <p:ph sz="quarter" idx="3"/>
          </p:nvPr>
        </p:nvSpPr>
        <p:spPr>
          <a:xfrm>
            <a:off x="6197600" y="3938589"/>
            <a:ext cx="5384800" cy="2187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Rectangle 3">
            <a:extLst>
              <a:ext uri="{FF2B5EF4-FFF2-40B4-BE49-F238E27FC236}">
                <a16:creationId xmlns:a16="http://schemas.microsoft.com/office/drawing/2014/main" id="{F6B96D50-6C08-4C12-9603-074864C7D684}"/>
              </a:ext>
            </a:extLst>
          </p:cNvPr>
          <p:cNvSpPr>
            <a:spLocks noGrp="1" noChangeArrowheads="1"/>
          </p:cNvSpPr>
          <p:nvPr>
            <p:ph type="sldNum" sz="quarter" idx="10"/>
          </p:nvPr>
        </p:nvSpPr>
        <p:spPr>
          <a:ln/>
        </p:spPr>
        <p:txBody>
          <a:bodyPr/>
          <a:lstStyle>
            <a:lvl1pPr>
              <a:defRPr/>
            </a:lvl1pPr>
          </a:lstStyle>
          <a:p>
            <a:pPr>
              <a:defRPr/>
            </a:pPr>
            <a:fld id="{BF648CA6-F637-4792-BE33-2D209CB10D8E}" type="slidenum">
              <a:rPr lang="fr-CA" altLang="en-US"/>
              <a:pPr>
                <a:defRPr/>
              </a:pPr>
              <a:t>‹N°›</a:t>
            </a:fld>
            <a:endParaRPr lang="fr-CA" altLang="en-US"/>
          </a:p>
        </p:txBody>
      </p:sp>
    </p:spTree>
    <p:extLst>
      <p:ext uri="{BB962C8B-B14F-4D97-AF65-F5344CB8AC3E}">
        <p14:creationId xmlns:p14="http://schemas.microsoft.com/office/powerpoint/2010/main" val="14662376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a:prstGeom prst="rect">
            <a:avLst/>
          </a:prstGeom>
        </p:spPr>
        <p:txBody>
          <a:bodyPr/>
          <a:lstStyle/>
          <a:p>
            <a:r>
              <a:rPr lang="en-US"/>
              <a:t>Click to edit Master title style</a:t>
            </a:r>
            <a:endParaRPr lang="fr-FR"/>
          </a:p>
        </p:txBody>
      </p:sp>
      <p:sp>
        <p:nvSpPr>
          <p:cNvPr id="3" name="Content Placeholder 2"/>
          <p:cNvSpPr>
            <a:spLocks noGrp="1"/>
          </p:cNvSpPr>
          <p:nvPr>
            <p:ph sz="quarter" idx="1"/>
          </p:nvPr>
        </p:nvSpPr>
        <p:spPr>
          <a:xfrm>
            <a:off x="609600" y="1600200"/>
            <a:ext cx="5384800" cy="21859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Content Placeholder 3"/>
          <p:cNvSpPr>
            <a:spLocks noGrp="1"/>
          </p:cNvSpPr>
          <p:nvPr>
            <p:ph sz="quarter" idx="2"/>
          </p:nvPr>
        </p:nvSpPr>
        <p:spPr>
          <a:xfrm>
            <a:off x="6197600" y="1600200"/>
            <a:ext cx="5384800" cy="21859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Content Placeholder 4"/>
          <p:cNvSpPr>
            <a:spLocks noGrp="1"/>
          </p:cNvSpPr>
          <p:nvPr>
            <p:ph sz="quarter" idx="3"/>
          </p:nvPr>
        </p:nvSpPr>
        <p:spPr>
          <a:xfrm>
            <a:off x="609600" y="3938589"/>
            <a:ext cx="5384800" cy="2187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Content Placeholder 5"/>
          <p:cNvSpPr>
            <a:spLocks noGrp="1"/>
          </p:cNvSpPr>
          <p:nvPr>
            <p:ph sz="quarter" idx="4"/>
          </p:nvPr>
        </p:nvSpPr>
        <p:spPr>
          <a:xfrm>
            <a:off x="6197600" y="3938589"/>
            <a:ext cx="5384800" cy="2187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7" name="Rectangle 3">
            <a:extLst>
              <a:ext uri="{FF2B5EF4-FFF2-40B4-BE49-F238E27FC236}">
                <a16:creationId xmlns:a16="http://schemas.microsoft.com/office/drawing/2014/main" id="{B02B4B59-1DF1-4306-968D-71634DE64232}"/>
              </a:ext>
            </a:extLst>
          </p:cNvPr>
          <p:cNvSpPr>
            <a:spLocks noGrp="1" noChangeArrowheads="1"/>
          </p:cNvSpPr>
          <p:nvPr>
            <p:ph type="sldNum" sz="quarter" idx="10"/>
          </p:nvPr>
        </p:nvSpPr>
        <p:spPr>
          <a:ln/>
        </p:spPr>
        <p:txBody>
          <a:bodyPr/>
          <a:lstStyle>
            <a:lvl1pPr>
              <a:defRPr/>
            </a:lvl1pPr>
          </a:lstStyle>
          <a:p>
            <a:pPr>
              <a:defRPr/>
            </a:pPr>
            <a:fld id="{3241D493-A5EE-410D-93F3-BDD373580466}" type="slidenum">
              <a:rPr lang="fr-CA" altLang="en-US"/>
              <a:pPr>
                <a:defRPr/>
              </a:pPr>
              <a:t>‹N°›</a:t>
            </a:fld>
            <a:endParaRPr lang="fr-CA" altLang="en-US"/>
          </a:p>
        </p:txBody>
      </p:sp>
    </p:spTree>
    <p:extLst>
      <p:ext uri="{BB962C8B-B14F-4D97-AF65-F5344CB8AC3E}">
        <p14:creationId xmlns:p14="http://schemas.microsoft.com/office/powerpoint/2010/main" val="6116274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3" name="Rectangle 3">
            <a:extLst>
              <a:ext uri="{FF2B5EF4-FFF2-40B4-BE49-F238E27FC236}">
                <a16:creationId xmlns:a16="http://schemas.microsoft.com/office/drawing/2014/main" id="{2AC09A72-FCB0-4B6C-95F9-870118071E3F}"/>
              </a:ext>
            </a:extLst>
          </p:cNvPr>
          <p:cNvSpPr>
            <a:spLocks noGrp="1" noChangeArrowheads="1"/>
          </p:cNvSpPr>
          <p:nvPr>
            <p:ph type="sldNum" sz="quarter" idx="10"/>
          </p:nvPr>
        </p:nvSpPr>
        <p:spPr>
          <a:ln/>
        </p:spPr>
        <p:txBody>
          <a:bodyPr/>
          <a:lstStyle>
            <a:lvl1pPr>
              <a:defRPr/>
            </a:lvl1pPr>
          </a:lstStyle>
          <a:p>
            <a:pPr>
              <a:defRPr/>
            </a:pPr>
            <a:fld id="{82C340D1-23CC-4DAD-A153-FADF7819ADF5}" type="slidenum">
              <a:rPr lang="fr-CA" altLang="en-US"/>
              <a:pPr>
                <a:defRPr/>
              </a:pPr>
              <a:t>‹N°›</a:t>
            </a:fld>
            <a:endParaRPr lang="fr-CA" altLang="en-US"/>
          </a:p>
        </p:txBody>
      </p:sp>
    </p:spTree>
    <p:extLst>
      <p:ext uri="{BB962C8B-B14F-4D97-AF65-F5344CB8AC3E}">
        <p14:creationId xmlns:p14="http://schemas.microsoft.com/office/powerpoint/2010/main" val="546703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0915" name="Rectangle 3">
            <a:extLst>
              <a:ext uri="{FF2B5EF4-FFF2-40B4-BE49-F238E27FC236}">
                <a16:creationId xmlns:a16="http://schemas.microsoft.com/office/drawing/2014/main" id="{DA3581F8-17D7-4B09-B3FF-CA1EE2F9C0C0}"/>
              </a:ext>
            </a:extLst>
          </p:cNvPr>
          <p:cNvSpPr>
            <a:spLocks noGrp="1" noChangeArrowheads="1"/>
          </p:cNvSpPr>
          <p:nvPr>
            <p:ph type="sldNum" sz="quarter" idx="4"/>
          </p:nvPr>
        </p:nvSpPr>
        <p:spPr bwMode="auto">
          <a:xfrm>
            <a:off x="8737600" y="6248400"/>
            <a:ext cx="28448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3B46485B-0253-49A1-83C9-A6AFFB5F15C8}" type="slidenum">
              <a:rPr lang="fr-CA" altLang="en-US"/>
              <a:pPr>
                <a:defRPr/>
              </a:pPr>
              <a:t>‹N°›</a:t>
            </a:fld>
            <a:endParaRPr lang="fr-CA" altLang="en-US"/>
          </a:p>
        </p:txBody>
      </p:sp>
      <p:grpSp>
        <p:nvGrpSpPr>
          <p:cNvPr id="1027" name="Group 4">
            <a:extLst>
              <a:ext uri="{FF2B5EF4-FFF2-40B4-BE49-F238E27FC236}">
                <a16:creationId xmlns:a16="http://schemas.microsoft.com/office/drawing/2014/main" id="{4088E3DD-F4C2-4B7E-9AE0-2A0397F3DF8B}"/>
              </a:ext>
            </a:extLst>
          </p:cNvPr>
          <p:cNvGrpSpPr>
            <a:grpSpLocks/>
          </p:cNvGrpSpPr>
          <p:nvPr userDrawn="1"/>
        </p:nvGrpSpPr>
        <p:grpSpPr bwMode="auto">
          <a:xfrm>
            <a:off x="0" y="0"/>
            <a:ext cx="12187238" cy="6850063"/>
            <a:chOff x="0" y="0"/>
            <a:chExt cx="5758" cy="4315"/>
          </a:xfrm>
        </p:grpSpPr>
        <p:grpSp>
          <p:nvGrpSpPr>
            <p:cNvPr id="1028" name="Group 5">
              <a:extLst>
                <a:ext uri="{FF2B5EF4-FFF2-40B4-BE49-F238E27FC236}">
                  <a16:creationId xmlns:a16="http://schemas.microsoft.com/office/drawing/2014/main" id="{EBE3EA35-6660-45AA-B3CC-04556785604B}"/>
                </a:ext>
              </a:extLst>
            </p:cNvPr>
            <p:cNvGrpSpPr>
              <a:grpSpLocks/>
            </p:cNvGrpSpPr>
            <p:nvPr userDrawn="1"/>
          </p:nvGrpSpPr>
          <p:grpSpPr bwMode="auto">
            <a:xfrm>
              <a:off x="1728" y="2230"/>
              <a:ext cx="4027" cy="2085"/>
              <a:chOff x="1728" y="2230"/>
              <a:chExt cx="4027" cy="2085"/>
            </a:xfrm>
          </p:grpSpPr>
          <p:sp>
            <p:nvSpPr>
              <p:cNvPr id="550918" name="Freeform 6">
                <a:extLst>
                  <a:ext uri="{FF2B5EF4-FFF2-40B4-BE49-F238E27FC236}">
                    <a16:creationId xmlns:a16="http://schemas.microsoft.com/office/drawing/2014/main" id="{3322A5BD-F59D-48B3-89C8-80C14CF341F2}"/>
                  </a:ext>
                </a:extLst>
              </p:cNvPr>
              <p:cNvSpPr>
                <a:spLocks/>
              </p:cNvSpPr>
              <p:nvPr userDrawn="1"/>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eaLnBrk="1" hangingPunct="1">
                  <a:defRPr/>
                </a:pPr>
                <a:endParaRPr lang="fr-FR"/>
              </a:p>
            </p:txBody>
          </p:sp>
          <p:sp>
            <p:nvSpPr>
              <p:cNvPr id="550919" name="Freeform 7">
                <a:extLst>
                  <a:ext uri="{FF2B5EF4-FFF2-40B4-BE49-F238E27FC236}">
                    <a16:creationId xmlns:a16="http://schemas.microsoft.com/office/drawing/2014/main" id="{FD93EE6C-37B9-4AC8-9DFF-97CBE33B5138}"/>
                  </a:ext>
                </a:extLst>
              </p:cNvPr>
              <p:cNvSpPr>
                <a:spLocks/>
              </p:cNvSpPr>
              <p:nvPr userDrawn="1"/>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eaLnBrk="1" hangingPunct="1">
                  <a:defRPr/>
                </a:pPr>
                <a:endParaRPr lang="fr-FR"/>
              </a:p>
            </p:txBody>
          </p:sp>
          <p:sp>
            <p:nvSpPr>
              <p:cNvPr id="550920" name="Freeform 8">
                <a:extLst>
                  <a:ext uri="{FF2B5EF4-FFF2-40B4-BE49-F238E27FC236}">
                    <a16:creationId xmlns:a16="http://schemas.microsoft.com/office/drawing/2014/main" id="{84C47988-B124-4237-AA36-27F52EDCBAFB}"/>
                  </a:ext>
                </a:extLst>
              </p:cNvPr>
              <p:cNvSpPr>
                <a:spLocks/>
              </p:cNvSpPr>
              <p:nvPr userDrawn="1"/>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eaLnBrk="1" hangingPunct="1">
                  <a:defRPr/>
                </a:pPr>
                <a:endParaRPr lang="fr-FR"/>
              </a:p>
            </p:txBody>
          </p:sp>
          <p:sp>
            <p:nvSpPr>
              <p:cNvPr id="1034" name="Freeform 9">
                <a:extLst>
                  <a:ext uri="{FF2B5EF4-FFF2-40B4-BE49-F238E27FC236}">
                    <a16:creationId xmlns:a16="http://schemas.microsoft.com/office/drawing/2014/main" id="{D44DF87E-4E0E-4A24-8F69-A14B93E9F91F}"/>
                  </a:ext>
                </a:extLst>
              </p:cNvPr>
              <p:cNvSpPr>
                <a:spLocks/>
              </p:cNvSpPr>
              <p:nvPr userDrawn="1"/>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CA"/>
              </a:p>
            </p:txBody>
          </p:sp>
          <p:sp>
            <p:nvSpPr>
              <p:cNvPr id="550922" name="Freeform 10">
                <a:extLst>
                  <a:ext uri="{FF2B5EF4-FFF2-40B4-BE49-F238E27FC236}">
                    <a16:creationId xmlns:a16="http://schemas.microsoft.com/office/drawing/2014/main" id="{A0CC5992-3EA0-4924-A52C-39610A42B10E}"/>
                  </a:ext>
                </a:extLst>
              </p:cNvPr>
              <p:cNvSpPr>
                <a:spLocks/>
              </p:cNvSpPr>
              <p:nvPr userDrawn="1"/>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eaLnBrk="1" hangingPunct="1">
                  <a:defRPr/>
                </a:pPr>
                <a:endParaRPr lang="fr-FR"/>
              </a:p>
            </p:txBody>
          </p:sp>
        </p:grpSp>
        <p:sp>
          <p:nvSpPr>
            <p:cNvPr id="550923" name="Freeform 11">
              <a:extLst>
                <a:ext uri="{FF2B5EF4-FFF2-40B4-BE49-F238E27FC236}">
                  <a16:creationId xmlns:a16="http://schemas.microsoft.com/office/drawing/2014/main" id="{3073F18D-0B40-4D1D-8A14-DF417685779B}"/>
                </a:ext>
              </a:extLst>
            </p:cNvPr>
            <p:cNvSpPr>
              <a:spLocks/>
            </p:cNvSpPr>
            <p:nvPr userDrawn="1"/>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eaLnBrk="1" hangingPunct="1">
                <a:defRPr/>
              </a:pPr>
              <a:endParaRPr lang="fr-FR"/>
            </a:p>
          </p:txBody>
        </p:sp>
        <p:sp>
          <p:nvSpPr>
            <p:cNvPr id="1030" name="Freeform 12">
              <a:extLst>
                <a:ext uri="{FF2B5EF4-FFF2-40B4-BE49-F238E27FC236}">
                  <a16:creationId xmlns:a16="http://schemas.microsoft.com/office/drawing/2014/main" id="{3BE4FA52-7BDF-4577-8E0A-687900B295D0}"/>
                </a:ext>
              </a:extLst>
            </p:cNvPr>
            <p:cNvSpPr>
              <a:spLocks/>
            </p:cNvSpPr>
            <p:nvPr userDrawn="1"/>
          </p:nvSpPr>
          <p:spPr bwMode="hidden">
            <a:xfrm>
              <a:off x="0" y="0"/>
              <a:ext cx="5758" cy="1776"/>
            </a:xfrm>
            <a:custGeom>
              <a:avLst/>
              <a:gdLst>
                <a:gd name="T0" fmla="*/ 0 w 5740"/>
                <a:gd name="T1" fmla="*/ 0 h 1906"/>
                <a:gd name="T2" fmla="*/ 0 w 5740"/>
                <a:gd name="T3" fmla="*/ 246 h 1906"/>
                <a:gd name="T4" fmla="*/ 6285 w 5740"/>
                <a:gd name="T5" fmla="*/ 246 h 1906"/>
                <a:gd name="T6" fmla="*/ 6285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CA"/>
            </a:p>
          </p:txBody>
        </p:sp>
      </p:grpSp>
    </p:spTree>
  </p:cSld>
  <p:clrMap bg1="dk2" tx1="lt1" bg2="dk1" tx2="lt2" accent1="accent1" accent2="accent2" accent3="accent3" accent4="accent4" accent5="accent5" accent6="accent6" hlink="hlink" folHlink="folHlink"/>
  <p:sldLayoutIdLst>
    <p:sldLayoutId id="2147484550" r:id="rId1"/>
    <p:sldLayoutId id="2147484534" r:id="rId2"/>
    <p:sldLayoutId id="2147484535" r:id="rId3"/>
    <p:sldLayoutId id="2147484536" r:id="rId4"/>
    <p:sldLayoutId id="2147484537" r:id="rId5"/>
    <p:sldLayoutId id="2147484538" r:id="rId6"/>
    <p:sldLayoutId id="2147484539" r:id="rId7"/>
    <p:sldLayoutId id="2147484540" r:id="rId8"/>
    <p:sldLayoutId id="2147484541" r:id="rId9"/>
    <p:sldLayoutId id="2147484542" r:id="rId10"/>
    <p:sldLayoutId id="2147484543" r:id="rId11"/>
    <p:sldLayoutId id="2147484544" r:id="rId12"/>
    <p:sldLayoutId id="2147484545" r:id="rId13"/>
    <p:sldLayoutId id="2147484546" r:id="rId14"/>
    <p:sldLayoutId id="2147484547" r:id="rId15"/>
    <p:sldLayoutId id="2147484548" r:id="rId16"/>
    <p:sldLayoutId id="2147484549" r:id="rId17"/>
  </p:sldLayoutIdLst>
  <p:hf sldNum="0" hdr="0" ftr="0" dt="0"/>
  <p:txStyles>
    <p:title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p:titleStyle>
    <p:body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emf"/><Relationship Id="rId5" Type="http://schemas.openxmlformats.org/officeDocument/2006/relationships/oleObject" Target="../embeddings/oleObject1.bin"/><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xml"/><Relationship Id="rId1" Type="http://schemas.openxmlformats.org/officeDocument/2006/relationships/tags" Target="../tags/tag7.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1.xml"/><Relationship Id="rId7" Type="http://schemas.openxmlformats.org/officeDocument/2006/relationships/tags" Target="../tags/tag15.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 Id="rId9"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7.xml"/><Relationship Id="rId1" Type="http://schemas.openxmlformats.org/officeDocument/2006/relationships/tags" Target="../tags/tag16.xml"/><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tags" Target="../tags/tag28.xml"/><Relationship Id="rId13" Type="http://schemas.openxmlformats.org/officeDocument/2006/relationships/tags" Target="../tags/tag33.xml"/><Relationship Id="rId18" Type="http://schemas.openxmlformats.org/officeDocument/2006/relationships/notesSlide" Target="../notesSlides/notesSlide10.xml"/><Relationship Id="rId3" Type="http://schemas.openxmlformats.org/officeDocument/2006/relationships/tags" Target="../tags/tag23.xml"/><Relationship Id="rId7" Type="http://schemas.openxmlformats.org/officeDocument/2006/relationships/tags" Target="../tags/tag27.xml"/><Relationship Id="rId12" Type="http://schemas.openxmlformats.org/officeDocument/2006/relationships/tags" Target="../tags/tag32.xml"/><Relationship Id="rId17" Type="http://schemas.openxmlformats.org/officeDocument/2006/relationships/slideLayout" Target="../slideLayouts/slideLayout2.xml"/><Relationship Id="rId2" Type="http://schemas.openxmlformats.org/officeDocument/2006/relationships/tags" Target="../tags/tag22.xml"/><Relationship Id="rId16" Type="http://schemas.openxmlformats.org/officeDocument/2006/relationships/tags" Target="../tags/tag36.xml"/><Relationship Id="rId1" Type="http://schemas.openxmlformats.org/officeDocument/2006/relationships/tags" Target="../tags/tag21.xml"/><Relationship Id="rId6" Type="http://schemas.openxmlformats.org/officeDocument/2006/relationships/tags" Target="../tags/tag26.xml"/><Relationship Id="rId11" Type="http://schemas.openxmlformats.org/officeDocument/2006/relationships/tags" Target="../tags/tag31.xml"/><Relationship Id="rId5" Type="http://schemas.openxmlformats.org/officeDocument/2006/relationships/tags" Target="../tags/tag25.xml"/><Relationship Id="rId15" Type="http://schemas.openxmlformats.org/officeDocument/2006/relationships/tags" Target="../tags/tag35.xml"/><Relationship Id="rId10" Type="http://schemas.openxmlformats.org/officeDocument/2006/relationships/tags" Target="../tags/tag30.xml"/><Relationship Id="rId4" Type="http://schemas.openxmlformats.org/officeDocument/2006/relationships/tags" Target="../tags/tag24.xml"/><Relationship Id="rId9" Type="http://schemas.openxmlformats.org/officeDocument/2006/relationships/tags" Target="../tags/tag29.xml"/><Relationship Id="rId14" Type="http://schemas.openxmlformats.org/officeDocument/2006/relationships/tags" Target="../tags/tag3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38.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3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40.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2.xml"/><Relationship Id="rId1" Type="http://schemas.openxmlformats.org/officeDocument/2006/relationships/tags" Target="../tags/tag41.xml"/><Relationship Id="rId4" Type="http://schemas.openxmlformats.org/officeDocument/2006/relationships/notesSlide" Target="../notesSlides/notesSlide15.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4.xml"/><Relationship Id="rId1" Type="http://schemas.openxmlformats.org/officeDocument/2006/relationships/tags" Target="../tags/tag43.xml"/><Relationship Id="rId4" Type="http://schemas.openxmlformats.org/officeDocument/2006/relationships/notesSlide" Target="../notesSlides/notesSlide16.xml"/></Relationships>
</file>

<file path=ppt/slides/_rels/slide2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a littérature johannique et l'identité de Jean - Didascale">
            <a:extLst>
              <a:ext uri="{FF2B5EF4-FFF2-40B4-BE49-F238E27FC236}">
                <a16:creationId xmlns:a16="http://schemas.microsoft.com/office/drawing/2014/main" id="{1C56A07C-F3A0-866C-9D98-673F81173F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 y="43722"/>
            <a:ext cx="12039600" cy="6770556"/>
          </a:xfrm>
          <a:prstGeom prst="rect">
            <a:avLst/>
          </a:prstGeom>
          <a:noFill/>
          <a:extLst>
            <a:ext uri="{909E8E84-426E-40DD-AFC4-6F175D3DCCD1}">
              <a14:hiddenFill xmlns:a14="http://schemas.microsoft.com/office/drawing/2010/main">
                <a:solidFill>
                  <a:srgbClr val="FFFFFF"/>
                </a:solidFill>
              </a14:hiddenFill>
            </a:ext>
          </a:extLst>
        </p:spPr>
      </p:pic>
      <p:sp>
        <p:nvSpPr>
          <p:cNvPr id="499715" name="Rectangle 3">
            <a:extLst>
              <a:ext uri="{FF2B5EF4-FFF2-40B4-BE49-F238E27FC236}">
                <a16:creationId xmlns:a16="http://schemas.microsoft.com/office/drawing/2014/main" id="{F0DB9A51-CC5A-49F7-89FE-228BBA68D415}"/>
              </a:ext>
            </a:extLst>
          </p:cNvPr>
          <p:cNvSpPr>
            <a:spLocks noGrp="1" noChangeArrowheads="1"/>
          </p:cNvSpPr>
          <p:nvPr>
            <p:ph type="ctrTitle"/>
            <p:custDataLst>
              <p:tags r:id="rId1"/>
            </p:custDataLst>
          </p:nvPr>
        </p:nvSpPr>
        <p:spPr>
          <a:xfrm>
            <a:off x="1600200" y="144780"/>
            <a:ext cx="8839200" cy="6103620"/>
          </a:xfrm>
        </p:spPr>
        <p:txBody>
          <a:bodyPr/>
          <a:lstStyle/>
          <a:p>
            <a:pPr eaLnBrk="1" hangingPunct="1">
              <a:defRPr/>
            </a:pPr>
            <a:r>
              <a:rPr lang="fr-CA" sz="13800" dirty="0">
                <a:solidFill>
                  <a:schemeClr val="tx1"/>
                </a:solidFill>
              </a:rPr>
              <a:t>Première </a:t>
            </a:r>
            <a:r>
              <a:rPr lang="fr-CA" sz="11500" dirty="0">
                <a:solidFill>
                  <a:schemeClr val="tx1"/>
                </a:solidFill>
                <a:effectLst/>
              </a:rPr>
              <a:t>épître</a:t>
            </a:r>
            <a:r>
              <a:rPr lang="fr-CA" sz="13800" dirty="0">
                <a:solidFill>
                  <a:schemeClr val="tx1"/>
                </a:solidFill>
              </a:rPr>
              <a:t> de Jean</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99715"/>
                                        </p:tgtEl>
                                        <p:attrNameLst>
                                          <p:attrName>style.visibility</p:attrName>
                                        </p:attrNameLst>
                                      </p:cBhvr>
                                      <p:to>
                                        <p:strVal val="visible"/>
                                      </p:to>
                                    </p:set>
                                    <p:anim calcmode="lin" valueType="num">
                                      <p:cBhvr>
                                        <p:cTn id="7" dur="500" fill="hold"/>
                                        <p:tgtEl>
                                          <p:spTgt spid="49971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9715"/>
                                        </p:tgtEl>
                                        <p:attrNameLst>
                                          <p:attrName>ppt_y</p:attrName>
                                        </p:attrNameLst>
                                      </p:cBhvr>
                                      <p:tavLst>
                                        <p:tav tm="0">
                                          <p:val>
                                            <p:strVal val="#ppt_y"/>
                                          </p:val>
                                        </p:tav>
                                        <p:tav tm="100000">
                                          <p:val>
                                            <p:strVal val="#ppt_y"/>
                                          </p:val>
                                        </p:tav>
                                      </p:tavLst>
                                    </p:anim>
                                    <p:anim calcmode="lin" valueType="num">
                                      <p:cBhvr>
                                        <p:cTn id="9" dur="500" fill="hold"/>
                                        <p:tgtEl>
                                          <p:spTgt spid="49971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971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97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97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Oval 3">
            <a:extLst>
              <a:ext uri="{FF2B5EF4-FFF2-40B4-BE49-F238E27FC236}">
                <a16:creationId xmlns:a16="http://schemas.microsoft.com/office/drawing/2014/main" id="{A89A2932-BF6D-4C6F-9CFF-20CE79D4B044}"/>
              </a:ext>
            </a:extLst>
          </p:cNvPr>
          <p:cNvSpPr>
            <a:spLocks noChangeArrowheads="1"/>
          </p:cNvSpPr>
          <p:nvPr>
            <p:custDataLst>
              <p:tags r:id="rId1"/>
            </p:custDataLst>
          </p:nvPr>
        </p:nvSpPr>
        <p:spPr bwMode="auto">
          <a:xfrm>
            <a:off x="2438400" y="3657600"/>
            <a:ext cx="914400" cy="91440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fr-FR" altLang="en-US" sz="1800" b="0" i="0" u="none" strike="noStrike" kern="1200" cap="none" spc="0" normalizeH="0" baseline="0" noProof="0">
              <a:ln>
                <a:noFill/>
              </a:ln>
              <a:solidFill>
                <a:srgbClr val="FFFFFF"/>
              </a:solidFill>
              <a:effectLst/>
              <a:uLnTx/>
              <a:uFillTx/>
              <a:latin typeface="Garamond" panose="02020404030301010803" pitchFamily="18" charset="0"/>
              <a:ea typeface="+mn-ea"/>
              <a:cs typeface="+mn-cs"/>
            </a:endParaRPr>
          </a:p>
        </p:txBody>
      </p:sp>
      <p:graphicFrame>
        <p:nvGraphicFramePr>
          <p:cNvPr id="110596" name="Object 4">
            <a:extLst>
              <a:ext uri="{FF2B5EF4-FFF2-40B4-BE49-F238E27FC236}">
                <a16:creationId xmlns:a16="http://schemas.microsoft.com/office/drawing/2014/main" id="{E7A07608-4048-477C-A6CF-A7701637B8C1}"/>
              </a:ext>
            </a:extLst>
          </p:cNvPr>
          <p:cNvGraphicFramePr>
            <a:graphicFrameLocks noGrp="1" noChangeAspect="1"/>
          </p:cNvGraphicFramePr>
          <p:nvPr>
            <p:ph sz="half" idx="2"/>
            <p:custDataLst>
              <p:tags r:id="rId2"/>
            </p:custDataLst>
            <p:extLst>
              <p:ext uri="{D42A27DB-BD31-4B8C-83A1-F6EECF244321}">
                <p14:modId xmlns:p14="http://schemas.microsoft.com/office/powerpoint/2010/main" val="2044020843"/>
              </p:ext>
            </p:extLst>
          </p:nvPr>
        </p:nvGraphicFramePr>
        <p:xfrm>
          <a:off x="188145" y="425198"/>
          <a:ext cx="4500510" cy="6312403"/>
        </p:xfrm>
        <a:graphic>
          <a:graphicData uri="http://schemas.openxmlformats.org/presentationml/2006/ole">
            <mc:AlternateContent xmlns:mc="http://schemas.openxmlformats.org/markup-compatibility/2006">
              <mc:Choice xmlns:v="urn:schemas-microsoft-com:vml" Requires="v">
                <p:oleObj name="CorelDRAW" r:id="rId5" imgW="4104894" imgH="6140298" progId="CorelDRAW.Graphic.10">
                  <p:embed/>
                </p:oleObj>
              </mc:Choice>
              <mc:Fallback>
                <p:oleObj name="CorelDRAW" r:id="rId5" imgW="4104894" imgH="6140298" progId="CorelDRAW.Graphic.10">
                  <p:embed/>
                  <p:pic>
                    <p:nvPicPr>
                      <p:cNvPr id="110596" name="Object 4">
                        <a:extLst>
                          <a:ext uri="{FF2B5EF4-FFF2-40B4-BE49-F238E27FC236}">
                            <a16:creationId xmlns:a16="http://schemas.microsoft.com/office/drawing/2014/main" id="{E7A07608-4048-477C-A6CF-A7701637B8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8145" y="425198"/>
                        <a:ext cx="4500510" cy="6312403"/>
                      </a:xfrm>
                      <a:prstGeom prst="rect">
                        <a:avLst/>
                      </a:prstGeom>
                      <a:solidFill>
                        <a:schemeClr val="tx1"/>
                      </a:solidFill>
                      <a:ln>
                        <a:noFill/>
                      </a:ln>
                      <a:effectLst/>
                    </p:spPr>
                  </p:pic>
                </p:oleObj>
              </mc:Fallback>
            </mc:AlternateContent>
          </a:graphicData>
        </a:graphic>
      </p:graphicFrame>
      <p:sp>
        <p:nvSpPr>
          <p:cNvPr id="10" name="Légende : flèche vers le haut 9">
            <a:extLst>
              <a:ext uri="{FF2B5EF4-FFF2-40B4-BE49-F238E27FC236}">
                <a16:creationId xmlns:a16="http://schemas.microsoft.com/office/drawing/2014/main" id="{357E5E67-91F5-5295-3369-A0D15F3E08AE}"/>
              </a:ext>
            </a:extLst>
          </p:cNvPr>
          <p:cNvSpPr/>
          <p:nvPr/>
        </p:nvSpPr>
        <p:spPr bwMode="auto">
          <a:xfrm>
            <a:off x="4876799" y="4286251"/>
            <a:ext cx="7127055" cy="1981200"/>
          </a:xfrm>
          <a:prstGeom prst="upArrowCallou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1" hangingPunct="1"/>
            <a:r>
              <a:rPr lang="fr-CA" sz="3200" kern="0" dirty="0">
                <a:solidFill>
                  <a:srgbClr val="FFFFFF"/>
                </a:solidFill>
                <a:effectLst>
                  <a:outerShdw blurRad="38100" dist="38100" dir="2700000" algn="tl">
                    <a:srgbClr val="000000"/>
                  </a:outerShdw>
                </a:effectLst>
                <a:latin typeface="Verdana" pitchFamily="34" charset="0"/>
              </a:rPr>
              <a:t>1. Comment savoir </a:t>
            </a:r>
            <a:r>
              <a:rPr lang="fr-CA" sz="3200" u="sng" kern="0" dirty="0">
                <a:solidFill>
                  <a:srgbClr val="FFFF00"/>
                </a:solidFill>
                <a:effectLst>
                  <a:outerShdw blurRad="38100" dist="38100" dir="2700000" algn="tl">
                    <a:srgbClr val="000000"/>
                  </a:outerShdw>
                </a:effectLst>
                <a:latin typeface="Verdana" pitchFamily="34" charset="0"/>
              </a:rPr>
              <a:t>si nous connaissons</a:t>
            </a:r>
            <a:r>
              <a:rPr lang="fr-CA" sz="3200" kern="0" dirty="0">
                <a:solidFill>
                  <a:srgbClr val="FFFFFF"/>
                </a:solidFill>
                <a:effectLst>
                  <a:outerShdw blurRad="38100" dist="38100" dir="2700000" algn="tl">
                    <a:srgbClr val="000000"/>
                  </a:outerShdw>
                </a:effectLst>
                <a:latin typeface="Verdana" pitchFamily="34" charset="0"/>
              </a:rPr>
              <a:t> Dieu réellement ?</a:t>
            </a:r>
          </a:p>
          <a:p>
            <a:pPr marL="0" marR="0" indent="0" algn="l" defTabSz="914400" rtl="0" eaLnBrk="1" fontAlgn="base" latinLnBrk="0" hangingPunct="1">
              <a:lnSpc>
                <a:spcPct val="100000"/>
              </a:lnSpc>
              <a:spcBef>
                <a:spcPct val="0"/>
              </a:spcBef>
              <a:spcAft>
                <a:spcPct val="0"/>
              </a:spcAft>
              <a:buClrTx/>
              <a:buSzTx/>
              <a:buFontTx/>
              <a:buNone/>
              <a:tabLst/>
            </a:pPr>
            <a:endParaRPr kumimoji="0" lang="fr-CA" sz="1800" b="0" i="0" u="none" strike="noStrike" cap="none" normalizeH="0" baseline="0" dirty="0">
              <a:ln>
                <a:noFill/>
              </a:ln>
              <a:solidFill>
                <a:schemeClr val="tx1"/>
              </a:solidFill>
              <a:effectLst/>
              <a:latin typeface="Garamond" pitchFamily="18" charset="0"/>
            </a:endParaRPr>
          </a:p>
        </p:txBody>
      </p:sp>
      <p:sp>
        <p:nvSpPr>
          <p:cNvPr id="11" name="Légende : flèche vers le haut 10">
            <a:extLst>
              <a:ext uri="{FF2B5EF4-FFF2-40B4-BE49-F238E27FC236}">
                <a16:creationId xmlns:a16="http://schemas.microsoft.com/office/drawing/2014/main" id="{3F6DF340-2F14-DFB5-8C7D-14200B8D9E2F}"/>
              </a:ext>
            </a:extLst>
          </p:cNvPr>
          <p:cNvSpPr/>
          <p:nvPr/>
        </p:nvSpPr>
        <p:spPr bwMode="auto">
          <a:xfrm>
            <a:off x="4856746" y="2078079"/>
            <a:ext cx="7127055" cy="1981200"/>
          </a:xfrm>
          <a:prstGeom prst="upArrowCallou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1143000" lvl="2" indent="-228600" eaLnBrk="1" hangingPunct="1">
              <a:spcBef>
                <a:spcPct val="20000"/>
              </a:spcBef>
              <a:buClr>
                <a:srgbClr val="E5E5FF"/>
              </a:buClr>
              <a:buSzPct val="70000"/>
              <a:defRPr/>
            </a:pPr>
            <a:r>
              <a:rPr lang="fr-CA" sz="5400" kern="0" dirty="0">
                <a:solidFill>
                  <a:srgbClr val="FFFFFF"/>
                </a:solidFill>
                <a:effectLst>
                  <a:outerShdw blurRad="38100" dist="38100" dir="2700000" algn="tl">
                    <a:srgbClr val="000000"/>
                  </a:outerShdw>
                </a:effectLst>
                <a:latin typeface="Verdana" pitchFamily="34" charset="0"/>
              </a:rPr>
              <a:t> </a:t>
            </a:r>
            <a:r>
              <a:rPr lang="fr-CA" sz="3200" kern="0" dirty="0">
                <a:solidFill>
                  <a:srgbClr val="FFFFFF"/>
                </a:solidFill>
                <a:latin typeface="Verdana" pitchFamily="34" charset="0"/>
              </a:rPr>
              <a:t>2. Comment savoir </a:t>
            </a:r>
            <a:r>
              <a:rPr lang="fr-CA" sz="3200" u="sng" kern="0" dirty="0">
                <a:solidFill>
                  <a:srgbClr val="FFFF00"/>
                </a:solidFill>
                <a:latin typeface="Verdana" pitchFamily="34" charset="0"/>
              </a:rPr>
              <a:t>si nous aimons</a:t>
            </a:r>
            <a:r>
              <a:rPr lang="fr-CA" sz="3200" kern="0" dirty="0">
                <a:solidFill>
                  <a:srgbClr val="FFFFFF"/>
                </a:solidFill>
                <a:latin typeface="Verdana" pitchFamily="34" charset="0"/>
              </a:rPr>
              <a:t> Dieu réellement ?</a:t>
            </a:r>
          </a:p>
          <a:p>
            <a:pPr algn="ctr" eaLnBrk="1" hangingPunct="1"/>
            <a:endParaRPr kumimoji="0" lang="fr-CA" sz="1800" b="0" i="0" u="none" strike="noStrike" cap="none" normalizeH="0" baseline="0" dirty="0">
              <a:ln>
                <a:noFill/>
              </a:ln>
              <a:solidFill>
                <a:schemeClr val="tx1"/>
              </a:solidFill>
              <a:effectLst/>
              <a:latin typeface="Garamond" pitchFamily="18" charset="0"/>
            </a:endParaRPr>
          </a:p>
        </p:txBody>
      </p:sp>
      <p:sp>
        <p:nvSpPr>
          <p:cNvPr id="13" name="Rectangle 12">
            <a:extLst>
              <a:ext uri="{FF2B5EF4-FFF2-40B4-BE49-F238E27FC236}">
                <a16:creationId xmlns:a16="http://schemas.microsoft.com/office/drawing/2014/main" id="{C747DB1E-4F69-B7CE-F292-946E22B85193}"/>
              </a:ext>
            </a:extLst>
          </p:cNvPr>
          <p:cNvSpPr/>
          <p:nvPr/>
        </p:nvSpPr>
        <p:spPr bwMode="auto">
          <a:xfrm>
            <a:off x="4856746" y="590549"/>
            <a:ext cx="7127055" cy="130066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1" hangingPunct="1"/>
            <a:r>
              <a:rPr lang="fr-CA" sz="3200" kern="0" dirty="0">
                <a:solidFill>
                  <a:srgbClr val="FFFFFF"/>
                </a:solidFill>
                <a:effectLst>
                  <a:outerShdw blurRad="38100" dist="38100" dir="2700000" algn="tl">
                    <a:srgbClr val="000000"/>
                  </a:outerShdw>
                </a:effectLst>
                <a:latin typeface="Verdana" pitchFamily="34" charset="0"/>
              </a:rPr>
              <a:t>3. Comment savoir </a:t>
            </a:r>
            <a:r>
              <a:rPr lang="fr-CA" sz="3200" u="sng" kern="0" dirty="0">
                <a:solidFill>
                  <a:srgbClr val="FFFF00"/>
                </a:solidFill>
                <a:effectLst>
                  <a:outerShdw blurRad="38100" dist="38100" dir="2700000" algn="tl">
                    <a:srgbClr val="000000"/>
                  </a:outerShdw>
                </a:effectLst>
                <a:latin typeface="Verdana" pitchFamily="34" charset="0"/>
              </a:rPr>
              <a:t>si nous croyons</a:t>
            </a:r>
            <a:r>
              <a:rPr lang="fr-CA" sz="3200" kern="0" dirty="0">
                <a:solidFill>
                  <a:srgbClr val="FE0C4B"/>
                </a:solidFill>
                <a:effectLst>
                  <a:outerShdw blurRad="38100" dist="38100" dir="2700000" algn="tl">
                    <a:srgbClr val="000000"/>
                  </a:outerShdw>
                </a:effectLst>
                <a:latin typeface="Verdana" pitchFamily="34" charset="0"/>
              </a:rPr>
              <a:t> </a:t>
            </a:r>
            <a:r>
              <a:rPr lang="fr-CA" sz="3200" kern="0" dirty="0">
                <a:solidFill>
                  <a:srgbClr val="FFFFFF"/>
                </a:solidFill>
                <a:effectLst>
                  <a:outerShdw blurRad="38100" dist="38100" dir="2700000" algn="tl">
                    <a:srgbClr val="000000"/>
                  </a:outerShdw>
                </a:effectLst>
                <a:latin typeface="Verdana" pitchFamily="34" charset="0"/>
              </a:rPr>
              <a:t>vraiment Dieu ?</a:t>
            </a:r>
          </a:p>
          <a:p>
            <a:pPr marL="0" marR="0" indent="0" algn="l" defTabSz="914400" rtl="0" eaLnBrk="1" fontAlgn="base" latinLnBrk="0" hangingPunct="1">
              <a:lnSpc>
                <a:spcPct val="100000"/>
              </a:lnSpc>
              <a:spcBef>
                <a:spcPct val="0"/>
              </a:spcBef>
              <a:spcAft>
                <a:spcPct val="0"/>
              </a:spcAft>
              <a:buClrTx/>
              <a:buSzTx/>
              <a:buFontTx/>
              <a:buNone/>
              <a:tabLst/>
            </a:pPr>
            <a:endParaRPr kumimoji="0" lang="fr-CA" sz="1800" b="0" i="0" u="none" strike="noStrike" cap="none" normalizeH="0" baseline="0" dirty="0">
              <a:ln>
                <a:noFill/>
              </a:ln>
              <a:solidFill>
                <a:schemeClr val="tx1"/>
              </a:solidFill>
              <a:effectLst/>
              <a:latin typeface="Garamond"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300">
        <p14:pan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6" name="Text Box 4">
            <a:extLst>
              <a:ext uri="{FF2B5EF4-FFF2-40B4-BE49-F238E27FC236}">
                <a16:creationId xmlns:a16="http://schemas.microsoft.com/office/drawing/2014/main" id="{B0D9EDDB-70FB-4919-8FA7-8A93218C5898}"/>
              </a:ext>
            </a:extLst>
          </p:cNvPr>
          <p:cNvSpPr txBox="1">
            <a:spLocks noChangeArrowheads="1"/>
          </p:cNvSpPr>
          <p:nvPr>
            <p:custDataLst>
              <p:tags r:id="rId1"/>
            </p:custDataLst>
          </p:nvPr>
        </p:nvSpPr>
        <p:spPr bwMode="auto">
          <a:xfrm>
            <a:off x="1905000" y="533400"/>
            <a:ext cx="10058400" cy="5576911"/>
          </a:xfrm>
          <a:prstGeom prst="rect">
            <a:avLst/>
          </a:prstGeom>
          <a:noFill/>
          <a:ln w="9525" algn="ctr">
            <a:noFill/>
            <a:miter lim="800000"/>
            <a:headEnd/>
            <a:tailEnd/>
          </a:ln>
          <a:effectLst/>
        </p:spPr>
        <p:txBody>
          <a:bodyPr wrap="square">
            <a:spAutoFit/>
          </a:bodyPr>
          <a:lstStyle/>
          <a:p>
            <a:pPr marL="342900" indent="-342900" eaLnBrk="1" hangingPunct="1">
              <a:lnSpc>
                <a:spcPct val="90000"/>
              </a:lnSpc>
              <a:buFont typeface="Wingdings" pitchFamily="2" charset="2"/>
              <a:buChar char="Ø"/>
              <a:defRPr/>
            </a:pPr>
            <a:r>
              <a:rPr lang="fr-CA" sz="3600" b="1" dirty="0">
                <a:effectLst>
                  <a:outerShdw blurRad="38100" dist="38100" dir="2700000" algn="tl">
                    <a:srgbClr val="000000"/>
                  </a:outerShdw>
                </a:effectLst>
                <a:latin typeface="Verdana" pitchFamily="34" charset="0"/>
              </a:rPr>
              <a:t>Afin que votre </a:t>
            </a:r>
            <a:r>
              <a:rPr lang="fr-CA" sz="3600" b="1" dirty="0">
                <a:solidFill>
                  <a:srgbClr val="FFC000"/>
                </a:solidFill>
                <a:effectLst>
                  <a:outerShdw blurRad="38100" dist="38100" dir="2700000" algn="tl">
                    <a:srgbClr val="000000"/>
                  </a:outerShdw>
                </a:effectLst>
                <a:latin typeface="Verdana" pitchFamily="34" charset="0"/>
              </a:rPr>
              <a:t>joie </a:t>
            </a:r>
            <a:r>
              <a:rPr lang="fr-CA" sz="3600" b="1" dirty="0">
                <a:effectLst>
                  <a:outerShdw blurRad="38100" dist="38100" dir="2700000" algn="tl">
                    <a:srgbClr val="000000"/>
                  </a:outerShdw>
                </a:effectLst>
                <a:latin typeface="Verdana" pitchFamily="34" charset="0"/>
              </a:rPr>
              <a:t>soit parfait ( 1.4)</a:t>
            </a:r>
          </a:p>
          <a:p>
            <a:pPr marL="342900" indent="-342900" eaLnBrk="1" hangingPunct="1">
              <a:lnSpc>
                <a:spcPct val="90000"/>
              </a:lnSpc>
              <a:buFont typeface="Wingdings" pitchFamily="2" charset="2"/>
              <a:buChar char="Ø"/>
              <a:defRPr/>
            </a:pPr>
            <a:endParaRPr lang="fr-CA" sz="3600" b="1" dirty="0">
              <a:effectLst>
                <a:outerShdw blurRad="38100" dist="38100" dir="2700000" algn="tl">
                  <a:srgbClr val="000000"/>
                </a:outerShdw>
              </a:effectLst>
              <a:latin typeface="Verdana" pitchFamily="34" charset="0"/>
            </a:endParaRPr>
          </a:p>
          <a:p>
            <a:pPr marL="342900" indent="-342900" eaLnBrk="1" hangingPunct="1">
              <a:lnSpc>
                <a:spcPct val="90000"/>
              </a:lnSpc>
              <a:buFont typeface="Wingdings" pitchFamily="2" charset="2"/>
              <a:buChar char="Ø"/>
              <a:defRPr/>
            </a:pPr>
            <a:r>
              <a:rPr lang="fr-CA" sz="3600" b="1" dirty="0">
                <a:effectLst>
                  <a:outerShdw blurRad="38100" dist="38100" dir="2700000" algn="tl">
                    <a:srgbClr val="000000"/>
                  </a:outerShdw>
                </a:effectLst>
                <a:latin typeface="Verdana" pitchFamily="34" charset="0"/>
              </a:rPr>
              <a:t>Afin que vous ne </a:t>
            </a:r>
            <a:r>
              <a:rPr lang="fr-CA" sz="3600" b="1" dirty="0">
                <a:solidFill>
                  <a:srgbClr val="FFC000"/>
                </a:solidFill>
                <a:effectLst>
                  <a:outerShdw blurRad="38100" dist="38100" dir="2700000" algn="tl">
                    <a:srgbClr val="000000"/>
                  </a:outerShdw>
                </a:effectLst>
                <a:latin typeface="Verdana" pitchFamily="34" charset="0"/>
              </a:rPr>
              <a:t>péchiez pas </a:t>
            </a:r>
            <a:r>
              <a:rPr lang="fr-CA" sz="3600" b="1" dirty="0">
                <a:effectLst>
                  <a:outerShdw blurRad="38100" dist="38100" dir="2700000" algn="tl">
                    <a:srgbClr val="000000"/>
                  </a:outerShdw>
                </a:effectLst>
                <a:latin typeface="Verdana" pitchFamily="34" charset="0"/>
              </a:rPr>
              <a:t>( 1.7, 10; 2.1; 3.4 5, 9; 5.16)</a:t>
            </a:r>
          </a:p>
          <a:p>
            <a:pPr marL="342900" indent="-342900" eaLnBrk="1" hangingPunct="1">
              <a:lnSpc>
                <a:spcPct val="90000"/>
              </a:lnSpc>
              <a:buFont typeface="Wingdings" pitchFamily="2" charset="2"/>
              <a:buChar char="Ø"/>
              <a:defRPr/>
            </a:pPr>
            <a:endParaRPr lang="fr-CA" sz="3600" b="1" dirty="0">
              <a:effectLst>
                <a:outerShdw blurRad="38100" dist="38100" dir="2700000" algn="tl">
                  <a:srgbClr val="000000"/>
                </a:outerShdw>
              </a:effectLst>
              <a:latin typeface="Verdana" pitchFamily="34" charset="0"/>
            </a:endParaRPr>
          </a:p>
          <a:p>
            <a:pPr marL="342900" indent="-342900" eaLnBrk="1" hangingPunct="1">
              <a:lnSpc>
                <a:spcPct val="90000"/>
              </a:lnSpc>
              <a:buFont typeface="Wingdings" pitchFamily="2" charset="2"/>
              <a:buChar char="Ø"/>
              <a:defRPr/>
            </a:pPr>
            <a:r>
              <a:rPr lang="fr-CA" sz="3600" b="1" dirty="0">
                <a:effectLst>
                  <a:outerShdw blurRad="38100" dist="38100" dir="2700000" algn="tl">
                    <a:srgbClr val="000000"/>
                  </a:outerShdw>
                </a:effectLst>
                <a:latin typeface="Verdana" pitchFamily="34" charset="0"/>
              </a:rPr>
              <a:t>Afin que vous vous</a:t>
            </a:r>
            <a:r>
              <a:rPr lang="fr-CA" sz="3600" b="1" dirty="0">
                <a:solidFill>
                  <a:srgbClr val="FFC000"/>
                </a:solidFill>
                <a:effectLst>
                  <a:outerShdw blurRad="38100" dist="38100" dir="2700000" algn="tl">
                    <a:srgbClr val="000000"/>
                  </a:outerShdw>
                </a:effectLst>
                <a:latin typeface="Verdana" pitchFamily="34" charset="0"/>
              </a:rPr>
              <a:t> aimiez </a:t>
            </a:r>
            <a:r>
              <a:rPr lang="fr-CA" sz="3600" b="1" dirty="0">
                <a:effectLst>
                  <a:outerShdw blurRad="38100" dist="38100" dir="2700000" algn="tl">
                    <a:srgbClr val="000000"/>
                  </a:outerShdw>
                </a:effectLst>
                <a:latin typeface="Verdana" pitchFamily="34" charset="0"/>
              </a:rPr>
              <a:t>les uns les autres    ( 2.7-11; 3.1-3, 11-17, 23; 4.7-21)</a:t>
            </a:r>
          </a:p>
          <a:p>
            <a:pPr marL="342900" indent="-342900" eaLnBrk="1" hangingPunct="1">
              <a:lnSpc>
                <a:spcPct val="90000"/>
              </a:lnSpc>
              <a:buFont typeface="Wingdings" pitchFamily="2" charset="2"/>
              <a:buChar char="Ø"/>
              <a:defRPr/>
            </a:pPr>
            <a:endParaRPr lang="fr-CA" sz="3600" b="1" dirty="0">
              <a:effectLst>
                <a:outerShdw blurRad="38100" dist="38100" dir="2700000" algn="tl">
                  <a:srgbClr val="000000"/>
                </a:outerShdw>
              </a:effectLst>
              <a:latin typeface="Verdana" pitchFamily="34" charset="0"/>
            </a:endParaRPr>
          </a:p>
          <a:p>
            <a:pPr marL="342900" indent="-342900" eaLnBrk="1" hangingPunct="1">
              <a:lnSpc>
                <a:spcPct val="90000"/>
              </a:lnSpc>
              <a:buFont typeface="Wingdings" pitchFamily="2" charset="2"/>
              <a:buChar char="Ø"/>
              <a:defRPr/>
            </a:pPr>
            <a:r>
              <a:rPr lang="fr-CA" sz="3600" b="1" dirty="0">
                <a:effectLst>
                  <a:outerShdw blurRad="38100" dist="38100" dir="2700000" algn="tl">
                    <a:srgbClr val="000000"/>
                  </a:outerShdw>
                </a:effectLst>
                <a:latin typeface="Verdana" pitchFamily="34" charset="0"/>
              </a:rPr>
              <a:t>Parce que vous </a:t>
            </a:r>
            <a:r>
              <a:rPr lang="fr-CA" sz="3600" b="1" dirty="0">
                <a:solidFill>
                  <a:srgbClr val="FFC000"/>
                </a:solidFill>
                <a:effectLst>
                  <a:outerShdw blurRad="38100" dist="38100" dir="2700000" algn="tl">
                    <a:srgbClr val="000000"/>
                  </a:outerShdw>
                </a:effectLst>
                <a:latin typeface="Verdana" pitchFamily="34" charset="0"/>
              </a:rPr>
              <a:t>connaissez</a:t>
            </a:r>
            <a:r>
              <a:rPr lang="fr-CA" sz="3600" b="1" dirty="0">
                <a:effectLst>
                  <a:outerShdw blurRad="38100" dist="38100" dir="2700000" algn="tl">
                    <a:srgbClr val="000000"/>
                  </a:outerShdw>
                </a:effectLst>
                <a:latin typeface="Verdana" pitchFamily="34" charset="0"/>
              </a:rPr>
              <a:t> la vérité ( 1.6, 8; 2.4, 21; 3.18; 4.6; 5.6)</a:t>
            </a:r>
          </a:p>
        </p:txBody>
      </p:sp>
      <p:sp>
        <p:nvSpPr>
          <p:cNvPr id="3" name="ZoneTexte 2">
            <a:extLst>
              <a:ext uri="{FF2B5EF4-FFF2-40B4-BE49-F238E27FC236}">
                <a16:creationId xmlns:a16="http://schemas.microsoft.com/office/drawing/2014/main" id="{B17586F0-B8EF-E06B-1776-34C821752E3E}"/>
              </a:ext>
            </a:extLst>
          </p:cNvPr>
          <p:cNvSpPr txBox="1"/>
          <p:nvPr/>
        </p:nvSpPr>
        <p:spPr>
          <a:xfrm>
            <a:off x="533400" y="197656"/>
            <a:ext cx="849463" cy="5912655"/>
          </a:xfrm>
          <a:prstGeom prst="rect">
            <a:avLst/>
          </a:prstGeom>
          <a:noFill/>
        </p:spPr>
        <p:txBody>
          <a:bodyPr vert="vert" wrap="square">
            <a:spAutoFit/>
          </a:bodyPr>
          <a:lstStyle/>
          <a:p>
            <a:pPr marL="1257300" lvl="2" indent="-342900" eaLnBrk="1" hangingPunct="1">
              <a:lnSpc>
                <a:spcPct val="90000"/>
              </a:lnSpc>
              <a:defRPr/>
            </a:pPr>
            <a:r>
              <a:rPr lang="fr-CA" sz="4800" dirty="0">
                <a:solidFill>
                  <a:srgbClr val="FFFF00"/>
                </a:solidFill>
                <a:effectLst>
                  <a:outerShdw blurRad="38100" dist="38100" dir="2700000" algn="tl">
                    <a:srgbClr val="000000"/>
                  </a:outerShdw>
                </a:effectLst>
                <a:latin typeface="Verdana" pitchFamily="34" charset="0"/>
              </a:rPr>
              <a:t>Je vous écris : </a:t>
            </a:r>
          </a:p>
        </p:txBody>
      </p:sp>
    </p:spTree>
    <p:extLst>
      <p:ext uri="{BB962C8B-B14F-4D97-AF65-F5344CB8AC3E}">
        <p14:creationId xmlns:p14="http://schemas.microsoft.com/office/powerpoint/2010/main" val="24300776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489476">
                                            <p:txEl>
                                              <p:pRg st="0" end="0"/>
                                            </p:txEl>
                                          </p:spTgt>
                                        </p:tgtEl>
                                        <p:attrNameLst>
                                          <p:attrName>style.visibility</p:attrName>
                                        </p:attrNameLst>
                                      </p:cBhvr>
                                      <p:to>
                                        <p:strVal val="visible"/>
                                      </p:to>
                                    </p:set>
                                    <p:anim calcmode="lin" valueType="num">
                                      <p:cBhvr additive="base">
                                        <p:cTn id="14" dur="500" fill="hold"/>
                                        <p:tgtEl>
                                          <p:spTgt spid="489476">
                                            <p:txEl>
                                              <p:pRg st="0" end="0"/>
                                            </p:txEl>
                                          </p:spTgt>
                                        </p:tgtEl>
                                        <p:attrNameLst>
                                          <p:attrName>ppt_x</p:attrName>
                                        </p:attrNameLst>
                                      </p:cBhvr>
                                      <p:tavLst>
                                        <p:tav tm="0">
                                          <p:val>
                                            <p:strVal val="0-#ppt_w/2"/>
                                          </p:val>
                                        </p:tav>
                                        <p:tav tm="100000">
                                          <p:val>
                                            <p:strVal val="#ppt_x"/>
                                          </p:val>
                                        </p:tav>
                                      </p:tavLst>
                                    </p:anim>
                                    <p:anim calcmode="lin" valueType="num">
                                      <p:cBhvr additive="base">
                                        <p:cTn id="15" dur="500" fill="hold"/>
                                        <p:tgtEl>
                                          <p:spTgt spid="48947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nodeType="clickEffect">
                                  <p:stCondLst>
                                    <p:cond delay="0"/>
                                  </p:stCondLst>
                                  <p:childTnLst>
                                    <p:set>
                                      <p:cBhvr>
                                        <p:cTn id="19" dur="1" fill="hold">
                                          <p:stCondLst>
                                            <p:cond delay="0"/>
                                          </p:stCondLst>
                                        </p:cTn>
                                        <p:tgtEl>
                                          <p:spTgt spid="489476">
                                            <p:txEl>
                                              <p:pRg st="2" end="2"/>
                                            </p:txEl>
                                          </p:spTgt>
                                        </p:tgtEl>
                                        <p:attrNameLst>
                                          <p:attrName>style.visibility</p:attrName>
                                        </p:attrNameLst>
                                      </p:cBhvr>
                                      <p:to>
                                        <p:strVal val="visible"/>
                                      </p:to>
                                    </p:set>
                                    <p:anim calcmode="lin" valueType="num">
                                      <p:cBhvr additive="base">
                                        <p:cTn id="20" dur="500" fill="hold"/>
                                        <p:tgtEl>
                                          <p:spTgt spid="489476">
                                            <p:txEl>
                                              <p:pRg st="2" end="2"/>
                                            </p:txEl>
                                          </p:spTgt>
                                        </p:tgtEl>
                                        <p:attrNameLst>
                                          <p:attrName>ppt_x</p:attrName>
                                        </p:attrNameLst>
                                      </p:cBhvr>
                                      <p:tavLst>
                                        <p:tav tm="0">
                                          <p:val>
                                            <p:strVal val="0-#ppt_w/2"/>
                                          </p:val>
                                        </p:tav>
                                        <p:tav tm="100000">
                                          <p:val>
                                            <p:strVal val="#ppt_x"/>
                                          </p:val>
                                        </p:tav>
                                      </p:tavLst>
                                    </p:anim>
                                    <p:anim calcmode="lin" valueType="num">
                                      <p:cBhvr additive="base">
                                        <p:cTn id="21" dur="500" fill="hold"/>
                                        <p:tgtEl>
                                          <p:spTgt spid="48947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nodeType="clickEffect">
                                  <p:stCondLst>
                                    <p:cond delay="0"/>
                                  </p:stCondLst>
                                  <p:childTnLst>
                                    <p:set>
                                      <p:cBhvr>
                                        <p:cTn id="25" dur="1" fill="hold">
                                          <p:stCondLst>
                                            <p:cond delay="0"/>
                                          </p:stCondLst>
                                        </p:cTn>
                                        <p:tgtEl>
                                          <p:spTgt spid="489476">
                                            <p:txEl>
                                              <p:pRg st="4" end="4"/>
                                            </p:txEl>
                                          </p:spTgt>
                                        </p:tgtEl>
                                        <p:attrNameLst>
                                          <p:attrName>style.visibility</p:attrName>
                                        </p:attrNameLst>
                                      </p:cBhvr>
                                      <p:to>
                                        <p:strVal val="visible"/>
                                      </p:to>
                                    </p:set>
                                    <p:anim calcmode="lin" valueType="num">
                                      <p:cBhvr additive="base">
                                        <p:cTn id="26" dur="500" fill="hold"/>
                                        <p:tgtEl>
                                          <p:spTgt spid="489476">
                                            <p:txEl>
                                              <p:pRg st="4" end="4"/>
                                            </p:txEl>
                                          </p:spTgt>
                                        </p:tgtEl>
                                        <p:attrNameLst>
                                          <p:attrName>ppt_x</p:attrName>
                                        </p:attrNameLst>
                                      </p:cBhvr>
                                      <p:tavLst>
                                        <p:tav tm="0">
                                          <p:val>
                                            <p:strVal val="0-#ppt_w/2"/>
                                          </p:val>
                                        </p:tav>
                                        <p:tav tm="100000">
                                          <p:val>
                                            <p:strVal val="#ppt_x"/>
                                          </p:val>
                                        </p:tav>
                                      </p:tavLst>
                                    </p:anim>
                                    <p:anim calcmode="lin" valueType="num">
                                      <p:cBhvr additive="base">
                                        <p:cTn id="27" dur="500" fill="hold"/>
                                        <p:tgtEl>
                                          <p:spTgt spid="48947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nodeType="clickEffect">
                                  <p:stCondLst>
                                    <p:cond delay="0"/>
                                  </p:stCondLst>
                                  <p:childTnLst>
                                    <p:set>
                                      <p:cBhvr>
                                        <p:cTn id="31" dur="1" fill="hold">
                                          <p:stCondLst>
                                            <p:cond delay="0"/>
                                          </p:stCondLst>
                                        </p:cTn>
                                        <p:tgtEl>
                                          <p:spTgt spid="489476">
                                            <p:txEl>
                                              <p:pRg st="6" end="6"/>
                                            </p:txEl>
                                          </p:spTgt>
                                        </p:tgtEl>
                                        <p:attrNameLst>
                                          <p:attrName>style.visibility</p:attrName>
                                        </p:attrNameLst>
                                      </p:cBhvr>
                                      <p:to>
                                        <p:strVal val="visible"/>
                                      </p:to>
                                    </p:set>
                                    <p:anim calcmode="lin" valueType="num">
                                      <p:cBhvr additive="base">
                                        <p:cTn id="32" dur="500" fill="hold"/>
                                        <p:tgtEl>
                                          <p:spTgt spid="489476">
                                            <p:txEl>
                                              <p:pRg st="6" end="6"/>
                                            </p:tx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489476">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6" name="Text Box 4">
            <a:extLst>
              <a:ext uri="{FF2B5EF4-FFF2-40B4-BE49-F238E27FC236}">
                <a16:creationId xmlns:a16="http://schemas.microsoft.com/office/drawing/2014/main" id="{B0D9EDDB-70FB-4919-8FA7-8A93218C5898}"/>
              </a:ext>
            </a:extLst>
          </p:cNvPr>
          <p:cNvSpPr txBox="1">
            <a:spLocks noChangeArrowheads="1"/>
          </p:cNvSpPr>
          <p:nvPr>
            <p:custDataLst>
              <p:tags r:id="rId1"/>
            </p:custDataLst>
          </p:nvPr>
        </p:nvSpPr>
        <p:spPr bwMode="auto">
          <a:xfrm>
            <a:off x="1600200" y="762000"/>
            <a:ext cx="10058400" cy="4856714"/>
          </a:xfrm>
          <a:prstGeom prst="rect">
            <a:avLst/>
          </a:prstGeom>
          <a:noFill/>
          <a:ln w="9525" algn="ctr">
            <a:noFill/>
            <a:miter lim="800000"/>
            <a:headEnd/>
            <a:tailEnd/>
          </a:ln>
          <a:effectLst/>
        </p:spPr>
        <p:txBody>
          <a:bodyPr wrap="square">
            <a:spAutoFit/>
          </a:bodyPr>
          <a:lstStyle/>
          <a:p>
            <a:pPr eaLnBrk="1" hangingPunct="1">
              <a:lnSpc>
                <a:spcPct val="90000"/>
              </a:lnSpc>
              <a:defRPr/>
            </a:pPr>
            <a:endParaRPr lang="fr-CA" sz="2400" b="1" dirty="0">
              <a:effectLst>
                <a:outerShdw blurRad="38100" dist="38100" dir="2700000" algn="tl">
                  <a:srgbClr val="000000"/>
                </a:outerShdw>
              </a:effectLst>
              <a:latin typeface="Verdana" pitchFamily="34" charset="0"/>
            </a:endParaRPr>
          </a:p>
          <a:p>
            <a:pPr marL="342900" indent="-342900" eaLnBrk="1" hangingPunct="1">
              <a:lnSpc>
                <a:spcPct val="90000"/>
              </a:lnSpc>
              <a:buFont typeface="Wingdings" pitchFamily="2" charset="2"/>
              <a:buChar char="Ø"/>
              <a:defRPr/>
            </a:pPr>
            <a:r>
              <a:rPr lang="fr-CA" sz="4000" b="1" dirty="0">
                <a:effectLst>
                  <a:outerShdw blurRad="38100" dist="38100" dir="2700000" algn="tl">
                    <a:srgbClr val="000000"/>
                  </a:outerShdw>
                </a:effectLst>
                <a:latin typeface="Verdana" pitchFamily="34" charset="0"/>
              </a:rPr>
              <a:t>À cause de </a:t>
            </a:r>
            <a:r>
              <a:rPr lang="fr-CA" sz="4000" b="1" dirty="0">
                <a:solidFill>
                  <a:srgbClr val="FFC000"/>
                </a:solidFill>
                <a:effectLst>
                  <a:outerShdw blurRad="38100" dist="38100" dir="2700000" algn="tl">
                    <a:srgbClr val="000000"/>
                  </a:outerShdw>
                </a:effectLst>
                <a:latin typeface="Verdana" pitchFamily="34" charset="0"/>
              </a:rPr>
              <a:t>ceux qui vous égarent </a:t>
            </a:r>
            <a:r>
              <a:rPr lang="fr-CA" sz="4000" b="1" dirty="0">
                <a:effectLst>
                  <a:outerShdw blurRad="38100" dist="38100" dir="2700000" algn="tl">
                    <a:srgbClr val="000000"/>
                  </a:outerShdw>
                </a:effectLst>
                <a:latin typeface="Verdana" pitchFamily="34" charset="0"/>
              </a:rPr>
              <a:t>(2.26)</a:t>
            </a:r>
          </a:p>
          <a:p>
            <a:pPr marL="342900" indent="-342900" eaLnBrk="1" hangingPunct="1">
              <a:lnSpc>
                <a:spcPct val="90000"/>
              </a:lnSpc>
              <a:buFont typeface="Wingdings" pitchFamily="2" charset="2"/>
              <a:buChar char="Ø"/>
              <a:defRPr/>
            </a:pPr>
            <a:endParaRPr lang="fr-CA" sz="4000" b="1" dirty="0">
              <a:effectLst>
                <a:outerShdw blurRad="38100" dist="38100" dir="2700000" algn="tl">
                  <a:srgbClr val="000000"/>
                </a:outerShdw>
              </a:effectLst>
              <a:latin typeface="Verdana" pitchFamily="34" charset="0"/>
            </a:endParaRPr>
          </a:p>
          <a:p>
            <a:pPr marL="342900" indent="-342900" eaLnBrk="1" hangingPunct="1">
              <a:lnSpc>
                <a:spcPct val="90000"/>
              </a:lnSpc>
              <a:buFont typeface="Wingdings" pitchFamily="2" charset="2"/>
              <a:buChar char="Ø"/>
              <a:defRPr/>
            </a:pPr>
            <a:r>
              <a:rPr lang="fr-CA" sz="4000" b="1" dirty="0">
                <a:effectLst>
                  <a:outerShdw blurRad="38100" dist="38100" dir="2700000" algn="tl">
                    <a:srgbClr val="000000"/>
                  </a:outerShdw>
                </a:effectLst>
                <a:latin typeface="Verdana" pitchFamily="34" charset="0"/>
              </a:rPr>
              <a:t>Afin que nous ayons </a:t>
            </a:r>
            <a:r>
              <a:rPr lang="fr-CA" sz="4000" b="1" dirty="0">
                <a:solidFill>
                  <a:srgbClr val="FFC000"/>
                </a:solidFill>
                <a:effectLst>
                  <a:outerShdw blurRad="38100" dist="38100" dir="2700000" algn="tl">
                    <a:srgbClr val="000000"/>
                  </a:outerShdw>
                </a:effectLst>
                <a:latin typeface="Verdana" pitchFamily="34" charset="0"/>
              </a:rPr>
              <a:t>l’assurance</a:t>
            </a:r>
            <a:r>
              <a:rPr lang="fr-CA" sz="4000" b="1" dirty="0">
                <a:effectLst>
                  <a:outerShdw blurRad="38100" dist="38100" dir="2700000" algn="tl">
                    <a:srgbClr val="000000"/>
                  </a:outerShdw>
                </a:effectLst>
                <a:latin typeface="Verdana" pitchFamily="34" charset="0"/>
              </a:rPr>
              <a:t> ( 2.28; 4.17)</a:t>
            </a:r>
          </a:p>
          <a:p>
            <a:pPr marL="342900" indent="-342900" eaLnBrk="1" hangingPunct="1">
              <a:lnSpc>
                <a:spcPct val="90000"/>
              </a:lnSpc>
              <a:buFont typeface="Wingdings" pitchFamily="2" charset="2"/>
              <a:buChar char="Ø"/>
              <a:defRPr/>
            </a:pPr>
            <a:endParaRPr lang="fr-CA" sz="4000" b="1" dirty="0">
              <a:effectLst>
                <a:outerShdw blurRad="38100" dist="38100" dir="2700000" algn="tl">
                  <a:srgbClr val="000000"/>
                </a:outerShdw>
              </a:effectLst>
              <a:latin typeface="Verdana" pitchFamily="34" charset="0"/>
            </a:endParaRPr>
          </a:p>
          <a:p>
            <a:pPr marL="342900" indent="-342900" eaLnBrk="1" hangingPunct="1">
              <a:lnSpc>
                <a:spcPct val="90000"/>
              </a:lnSpc>
              <a:buFont typeface="Wingdings" pitchFamily="2" charset="2"/>
              <a:buChar char="Ø"/>
              <a:defRPr/>
            </a:pPr>
            <a:r>
              <a:rPr lang="fr-CA" sz="4000" b="1" dirty="0">
                <a:effectLst>
                  <a:outerShdw blurRad="38100" dist="38100" dir="2700000" algn="tl">
                    <a:srgbClr val="000000"/>
                  </a:outerShdw>
                </a:effectLst>
                <a:latin typeface="Verdana" pitchFamily="34" charset="0"/>
              </a:rPr>
              <a:t>Afin que vous sachiez que vous </a:t>
            </a:r>
            <a:r>
              <a:rPr lang="fr-CA" sz="4000" b="1" dirty="0">
                <a:solidFill>
                  <a:srgbClr val="FFC000"/>
                </a:solidFill>
                <a:effectLst>
                  <a:outerShdw blurRad="38100" dist="38100" dir="2700000" algn="tl">
                    <a:srgbClr val="000000"/>
                  </a:outerShdw>
                </a:effectLst>
                <a:latin typeface="Verdana" pitchFamily="34" charset="0"/>
              </a:rPr>
              <a:t>avez la vie éternelle</a:t>
            </a:r>
            <a:r>
              <a:rPr lang="fr-CA" sz="4000" b="1" dirty="0">
                <a:effectLst>
                  <a:outerShdw blurRad="38100" dist="38100" dir="2700000" algn="tl">
                    <a:srgbClr val="000000"/>
                  </a:outerShdw>
                </a:effectLst>
                <a:latin typeface="Verdana" pitchFamily="34" charset="0"/>
              </a:rPr>
              <a:t> ( 5.13)</a:t>
            </a:r>
            <a:endParaRPr lang="fr-CA" sz="4000" dirty="0">
              <a:solidFill>
                <a:schemeClr val="tx2"/>
              </a:solidFill>
              <a:effectLst>
                <a:outerShdw blurRad="38100" dist="38100" dir="2700000" algn="tl">
                  <a:srgbClr val="000000"/>
                </a:outerShdw>
              </a:effectLst>
              <a:latin typeface="Verdana" pitchFamily="34" charset="0"/>
            </a:endParaRPr>
          </a:p>
        </p:txBody>
      </p:sp>
      <p:pic>
        <p:nvPicPr>
          <p:cNvPr id="2" name="Image 1">
            <a:extLst>
              <a:ext uri="{FF2B5EF4-FFF2-40B4-BE49-F238E27FC236}">
                <a16:creationId xmlns:a16="http://schemas.microsoft.com/office/drawing/2014/main" id="{874126E3-AA37-26B3-6923-C887BA989BA7}"/>
              </a:ext>
            </a:extLst>
          </p:cNvPr>
          <p:cNvPicPr>
            <a:picLocks noChangeAspect="1"/>
          </p:cNvPicPr>
          <p:nvPr/>
        </p:nvPicPr>
        <p:blipFill>
          <a:blip r:embed="rId4"/>
          <a:stretch>
            <a:fillRect/>
          </a:stretch>
        </p:blipFill>
        <p:spPr>
          <a:xfrm>
            <a:off x="176667" y="76200"/>
            <a:ext cx="1347333" cy="591363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489476">
                                            <p:txEl>
                                              <p:pRg st="1" end="1"/>
                                            </p:txEl>
                                          </p:spTgt>
                                        </p:tgtEl>
                                        <p:attrNameLst>
                                          <p:attrName>style.visibility</p:attrName>
                                        </p:attrNameLst>
                                      </p:cBhvr>
                                      <p:to>
                                        <p:strVal val="visible"/>
                                      </p:to>
                                    </p:set>
                                    <p:anim calcmode="lin" valueType="num">
                                      <p:cBhvr additive="base">
                                        <p:cTn id="7" dur="500" fill="hold"/>
                                        <p:tgtEl>
                                          <p:spTgt spid="489476">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8947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489476">
                                            <p:txEl>
                                              <p:pRg st="3" end="3"/>
                                            </p:txEl>
                                          </p:spTgt>
                                        </p:tgtEl>
                                        <p:attrNameLst>
                                          <p:attrName>style.visibility</p:attrName>
                                        </p:attrNameLst>
                                      </p:cBhvr>
                                      <p:to>
                                        <p:strVal val="visible"/>
                                      </p:to>
                                    </p:set>
                                    <p:anim calcmode="lin" valueType="num">
                                      <p:cBhvr additive="base">
                                        <p:cTn id="13" dur="500" fill="hold"/>
                                        <p:tgtEl>
                                          <p:spTgt spid="489476">
                                            <p:txEl>
                                              <p:pRg st="3" end="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8947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489476">
                                            <p:txEl>
                                              <p:pRg st="5" end="5"/>
                                            </p:txEl>
                                          </p:spTgt>
                                        </p:tgtEl>
                                        <p:attrNameLst>
                                          <p:attrName>style.visibility</p:attrName>
                                        </p:attrNameLst>
                                      </p:cBhvr>
                                      <p:to>
                                        <p:strVal val="visible"/>
                                      </p:to>
                                    </p:set>
                                    <p:anim calcmode="lin" valueType="num">
                                      <p:cBhvr additive="base">
                                        <p:cTn id="19" dur="500" fill="hold"/>
                                        <p:tgtEl>
                                          <p:spTgt spid="489476">
                                            <p:txEl>
                                              <p:pRg st="5" end="5"/>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89476">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8B50ECFD-3DD4-3B5E-C97B-F80198398418}"/>
              </a:ext>
            </a:extLst>
          </p:cNvPr>
          <p:cNvSpPr txBox="1">
            <a:spLocks noChangeArrowheads="1"/>
          </p:cNvSpPr>
          <p:nvPr>
            <p:custDataLst>
              <p:tags r:id="rId1"/>
            </p:custDataLst>
          </p:nvPr>
        </p:nvSpPr>
        <p:spPr bwMode="auto">
          <a:xfrm>
            <a:off x="762000" y="990600"/>
            <a:ext cx="10134600" cy="4495800"/>
          </a:xfrm>
          <a:prstGeom prst="rect">
            <a:avLst/>
          </a:prstGeom>
          <a:noFill/>
          <a:ln>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60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defRPr>
            </a:lvl9pPr>
          </a:lstStyle>
          <a:p>
            <a:pPr marL="1143000" indent="-1143000" eaLnBrk="1" hangingPunct="1">
              <a:buFont typeface="Wingdings" panose="05000000000000000000" pitchFamily="2" charset="2"/>
              <a:buAutoNum type="arabicPeriod"/>
              <a:defRPr/>
            </a:pPr>
            <a:r>
              <a:rPr lang="fr-CA" b="0" dirty="0">
                <a:solidFill>
                  <a:schemeClr val="tx1"/>
                </a:solidFill>
                <a:latin typeface="Verdana" pitchFamily="34" charset="0"/>
              </a:rPr>
              <a:t>Comment savoir si nous connaissons Dieu </a:t>
            </a:r>
            <a:r>
              <a:rPr lang="fr-CA" b="0" dirty="0">
                <a:solidFill>
                  <a:srgbClr val="FFFF00"/>
                </a:solidFill>
                <a:latin typeface="Verdana" pitchFamily="34" charset="0"/>
              </a:rPr>
              <a:t>réellement</a:t>
            </a:r>
            <a:r>
              <a:rPr lang="fr-CA" b="0" dirty="0">
                <a:solidFill>
                  <a:schemeClr val="tx1"/>
                </a:solidFill>
                <a:latin typeface="Verdana" pitchFamily="34" charset="0"/>
              </a:rPr>
              <a:t> ?</a:t>
            </a:r>
          </a:p>
          <a:p>
            <a:pPr eaLnBrk="1" hangingPunct="1">
              <a:defRPr/>
            </a:pPr>
            <a:endParaRPr lang="fr-CA" b="0" dirty="0">
              <a:solidFill>
                <a:schemeClr val="tx1"/>
              </a:solidFill>
              <a:latin typeface="Verdana" pitchFamily="34" charset="0"/>
            </a:endParaRPr>
          </a:p>
          <a:p>
            <a:pPr eaLnBrk="1" hangingPunct="1">
              <a:defRPr/>
            </a:pPr>
            <a:r>
              <a:rPr lang="fr-CA" b="0" dirty="0">
                <a:solidFill>
                  <a:schemeClr val="tx1"/>
                </a:solidFill>
                <a:latin typeface="Verdana" pitchFamily="34" charset="0"/>
              </a:rPr>
              <a:t>(1 Jean 1.1-2-2)</a:t>
            </a:r>
          </a:p>
        </p:txBody>
      </p:sp>
    </p:spTree>
    <p:extLst>
      <p:ext uri="{BB962C8B-B14F-4D97-AF65-F5344CB8AC3E}">
        <p14:creationId xmlns:p14="http://schemas.microsoft.com/office/powerpoint/2010/main" val="156306337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3379" name="Rectangle 3">
            <a:extLst>
              <a:ext uri="{FF2B5EF4-FFF2-40B4-BE49-F238E27FC236}">
                <a16:creationId xmlns:a16="http://schemas.microsoft.com/office/drawing/2014/main" id="{50FF5605-65E3-417F-9BF2-1FC2C740E983}"/>
              </a:ext>
            </a:extLst>
          </p:cNvPr>
          <p:cNvSpPr>
            <a:spLocks noGrp="1" noChangeArrowheads="1"/>
          </p:cNvSpPr>
          <p:nvPr>
            <p:ph type="body" idx="1"/>
            <p:custDataLst>
              <p:tags r:id="rId1"/>
            </p:custDataLst>
          </p:nvPr>
        </p:nvSpPr>
        <p:spPr bwMode="auto">
          <a:xfrm>
            <a:off x="914400" y="1981200"/>
            <a:ext cx="10668000" cy="3657600"/>
          </a:xfrm>
          <a:ln w="57150" cap="flat">
            <a:prstDash val="lgDashDot"/>
            <a:miter lim="800000"/>
            <a:headEnd/>
            <a:tailEnd/>
          </a:ln>
        </p:spPr>
        <p:txBody>
          <a:bodyPr vert="horz" wrap="square" lIns="91440" tIns="45720" rIns="91440" bIns="45720" numCol="1" anchor="t" anchorCtr="0" compatLnSpc="1">
            <a:prstTxWarp prst="textNoShape">
              <a:avLst/>
            </a:prstTxWarp>
          </a:bodyPr>
          <a:lstStyle/>
          <a:p>
            <a:pPr eaLnBrk="1" hangingPunct="1">
              <a:lnSpc>
                <a:spcPct val="120000"/>
              </a:lnSpc>
              <a:buFont typeface="Wingdings" panose="05000000000000000000" pitchFamily="2" charset="2"/>
              <a:buNone/>
              <a:defRPr/>
            </a:pPr>
            <a:r>
              <a:rPr lang="fr-CA" sz="4000" b="1" dirty="0">
                <a:solidFill>
                  <a:srgbClr val="66FF33"/>
                </a:solidFill>
                <a:latin typeface="Comic Sans MS" pitchFamily="66" charset="0"/>
              </a:rPr>
              <a:t>1.- Doctrinal:</a:t>
            </a:r>
          </a:p>
          <a:p>
            <a:pPr eaLnBrk="1" hangingPunct="1">
              <a:lnSpc>
                <a:spcPct val="120000"/>
              </a:lnSpc>
              <a:buFont typeface="Wingdings" panose="05000000000000000000" pitchFamily="2" charset="2"/>
              <a:buNone/>
              <a:defRPr/>
            </a:pPr>
            <a:r>
              <a:rPr lang="fr-CA" sz="4000" b="1" dirty="0">
                <a:solidFill>
                  <a:srgbClr val="FFFF00"/>
                </a:solidFill>
                <a:latin typeface="Comic Sans MS" pitchFamily="66" charset="0"/>
              </a:rPr>
              <a:t>	A. Jésus-Christ  (1 </a:t>
            </a:r>
            <a:r>
              <a:rPr lang="fr-CA" sz="4000" b="1" dirty="0" err="1">
                <a:solidFill>
                  <a:srgbClr val="FFFF00"/>
                </a:solidFill>
                <a:latin typeface="Comic Sans MS" pitchFamily="66" charset="0"/>
              </a:rPr>
              <a:t>Jn</a:t>
            </a:r>
            <a:r>
              <a:rPr lang="fr-CA" sz="4000" b="1" dirty="0">
                <a:solidFill>
                  <a:srgbClr val="FFFF00"/>
                </a:solidFill>
                <a:latin typeface="Comic Sans MS" pitchFamily="66" charset="0"/>
              </a:rPr>
              <a:t>. 1.4)</a:t>
            </a:r>
          </a:p>
          <a:p>
            <a:pPr eaLnBrk="1" hangingPunct="1">
              <a:lnSpc>
                <a:spcPct val="120000"/>
              </a:lnSpc>
              <a:buFont typeface="Wingdings" panose="05000000000000000000" pitchFamily="2" charset="2"/>
              <a:buNone/>
              <a:defRPr/>
            </a:pPr>
            <a:r>
              <a:rPr lang="fr-CA" sz="4000" b="1" dirty="0">
                <a:solidFill>
                  <a:srgbClr val="FFFF00"/>
                </a:solidFill>
                <a:latin typeface="Comic Sans MS" pitchFamily="66" charset="0"/>
              </a:rPr>
              <a:t>	B. Le péché (1 </a:t>
            </a:r>
            <a:r>
              <a:rPr lang="fr-CA" sz="4000" b="1" dirty="0" err="1">
                <a:solidFill>
                  <a:srgbClr val="FFFF00"/>
                </a:solidFill>
                <a:latin typeface="Comic Sans MS" pitchFamily="66" charset="0"/>
              </a:rPr>
              <a:t>Jn</a:t>
            </a:r>
            <a:r>
              <a:rPr lang="fr-CA" sz="4000" b="1" dirty="0">
                <a:solidFill>
                  <a:srgbClr val="FFFF00"/>
                </a:solidFill>
                <a:latin typeface="Comic Sans MS" pitchFamily="66" charset="0"/>
              </a:rPr>
              <a:t>. 1.5- 2.2)</a:t>
            </a:r>
          </a:p>
        </p:txBody>
      </p:sp>
      <p:sp>
        <p:nvSpPr>
          <p:cNvPr id="613381" name="Rectangle 5">
            <a:extLst>
              <a:ext uri="{FF2B5EF4-FFF2-40B4-BE49-F238E27FC236}">
                <a16:creationId xmlns:a16="http://schemas.microsoft.com/office/drawing/2014/main" id="{797F8A8D-C803-4627-B397-CE43B6F58722}"/>
              </a:ext>
            </a:extLst>
          </p:cNvPr>
          <p:cNvSpPr>
            <a:spLocks noGrp="1" noChangeArrowheads="1"/>
          </p:cNvSpPr>
          <p:nvPr>
            <p:ph type="title"/>
            <p:custDataLst>
              <p:tags r:id="rId2"/>
            </p:custDataLst>
          </p:nvPr>
        </p:nvSpPr>
        <p:spPr bwMode="auto">
          <a:xfrm>
            <a:off x="1981200" y="304800"/>
            <a:ext cx="8229600" cy="1371600"/>
          </a:xfrm>
          <a:ln>
            <a:miter lim="800000"/>
            <a:headEnd/>
            <a:tailEnd/>
          </a:ln>
        </p:spPr>
        <p:txBody>
          <a:bodyPr vert="horz" wrap="square" lIns="91440" tIns="45720" rIns="91440" bIns="45720" numCol="1" anchor="t" anchorCtr="0" compatLnSpc="1">
            <a:prstTxWarp prst="textNoShape">
              <a:avLst/>
            </a:prstTxWarp>
          </a:bodyPr>
          <a:lstStyle/>
          <a:p>
            <a:pPr eaLnBrk="1" hangingPunct="1">
              <a:defRPr/>
            </a:pPr>
            <a:r>
              <a:rPr lang="fr-CA" sz="5400" b="0" dirty="0">
                <a:solidFill>
                  <a:srgbClr val="66FF33"/>
                </a:solidFill>
                <a:latin typeface="Comic Sans MS" pitchFamily="66" charset="0"/>
              </a:rPr>
              <a:t>-Deux de quatre tests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613379">
                                            <p:txEl>
                                              <p:pRg st="0" end="0"/>
                                            </p:txEl>
                                          </p:spTgt>
                                        </p:tgtEl>
                                        <p:attrNameLst>
                                          <p:attrName>style.visibility</p:attrName>
                                        </p:attrNameLst>
                                      </p:cBhvr>
                                      <p:to>
                                        <p:strVal val="visible"/>
                                      </p:to>
                                    </p:set>
                                    <p:anim calcmode="lin" valueType="num">
                                      <p:cBhvr additive="base">
                                        <p:cTn id="7" dur="500" fill="hold"/>
                                        <p:tgtEl>
                                          <p:spTgt spid="61337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1337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13379">
                                            <p:txEl>
                                              <p:pRg st="1" end="1"/>
                                            </p:txEl>
                                          </p:spTgt>
                                        </p:tgtEl>
                                        <p:attrNameLst>
                                          <p:attrName>style.visibility</p:attrName>
                                        </p:attrNameLst>
                                      </p:cBhvr>
                                      <p:to>
                                        <p:strVal val="visible"/>
                                      </p:to>
                                    </p:set>
                                    <p:anim calcmode="lin" valueType="num">
                                      <p:cBhvr additive="base">
                                        <p:cTn id="11" dur="500" fill="hold"/>
                                        <p:tgtEl>
                                          <p:spTgt spid="613379">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613379">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13379">
                                            <p:txEl>
                                              <p:pRg st="2" end="2"/>
                                            </p:txEl>
                                          </p:spTgt>
                                        </p:tgtEl>
                                        <p:attrNameLst>
                                          <p:attrName>style.visibility</p:attrName>
                                        </p:attrNameLst>
                                      </p:cBhvr>
                                      <p:to>
                                        <p:strVal val="visible"/>
                                      </p:to>
                                    </p:set>
                                    <p:anim calcmode="lin" valueType="num">
                                      <p:cBhvr additive="base">
                                        <p:cTn id="15" dur="500" fill="hold"/>
                                        <p:tgtEl>
                                          <p:spTgt spid="613379">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613379">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1E9E7E-50B7-5EB4-0539-748D83BE6DF4}"/>
              </a:ext>
            </a:extLst>
          </p:cNvPr>
          <p:cNvSpPr>
            <a:spLocks noGrp="1"/>
          </p:cNvSpPr>
          <p:nvPr>
            <p:ph type="title"/>
          </p:nvPr>
        </p:nvSpPr>
        <p:spPr>
          <a:xfrm>
            <a:off x="2057400" y="685800"/>
            <a:ext cx="7391400" cy="4991100"/>
          </a:xfrm>
        </p:spPr>
        <p:txBody>
          <a:bodyPr/>
          <a:lstStyle/>
          <a:p>
            <a:r>
              <a:rPr lang="fr-CA" sz="8800" dirty="0">
                <a:solidFill>
                  <a:srgbClr val="FFFF00"/>
                </a:solidFill>
              </a:rPr>
              <a:t> A. Qui est Jésus-Christ pour vous ?</a:t>
            </a:r>
          </a:p>
        </p:txBody>
      </p:sp>
    </p:spTree>
    <p:extLst>
      <p:ext uri="{BB962C8B-B14F-4D97-AF65-F5344CB8AC3E}">
        <p14:creationId xmlns:p14="http://schemas.microsoft.com/office/powerpoint/2010/main" val="385584660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Freeform 3">
            <a:extLst>
              <a:ext uri="{FF2B5EF4-FFF2-40B4-BE49-F238E27FC236}">
                <a16:creationId xmlns:a16="http://schemas.microsoft.com/office/drawing/2014/main" id="{E0E54606-A607-4655-9653-C921A2A409B6}"/>
              </a:ext>
            </a:extLst>
          </p:cNvPr>
          <p:cNvSpPr>
            <a:spLocks/>
          </p:cNvSpPr>
          <p:nvPr>
            <p:custDataLst>
              <p:tags r:id="rId1"/>
            </p:custDataLst>
          </p:nvPr>
        </p:nvSpPr>
        <p:spPr bwMode="auto">
          <a:xfrm>
            <a:off x="2362200" y="1295400"/>
            <a:ext cx="6807200" cy="4222750"/>
          </a:xfrm>
          <a:custGeom>
            <a:avLst/>
            <a:gdLst>
              <a:gd name="T0" fmla="*/ 2147483646 w 416"/>
              <a:gd name="T1" fmla="*/ 2147483646 h 644"/>
              <a:gd name="T2" fmla="*/ 2147483646 w 416"/>
              <a:gd name="T3" fmla="*/ 2147483646 h 644"/>
              <a:gd name="T4" fmla="*/ 0 w 416"/>
              <a:gd name="T5" fmla="*/ 2147483646 h 644"/>
              <a:gd name="T6" fmla="*/ 2147483646 w 416"/>
              <a:gd name="T7" fmla="*/ 2147483646 h 644"/>
              <a:gd name="T8" fmla="*/ 2147483646 w 416"/>
              <a:gd name="T9" fmla="*/ 2147483646 h 644"/>
              <a:gd name="T10" fmla="*/ 2147483646 w 416"/>
              <a:gd name="T11" fmla="*/ 0 h 644"/>
              <a:gd name="T12" fmla="*/ 2147483646 w 416"/>
              <a:gd name="T13" fmla="*/ 2147483646 h 644"/>
              <a:gd name="T14" fmla="*/ 2147483646 w 416"/>
              <a:gd name="T15" fmla="*/ 2147483646 h 644"/>
              <a:gd name="T16" fmla="*/ 2147483646 w 416"/>
              <a:gd name="T17" fmla="*/ 2147483646 h 644"/>
              <a:gd name="T18" fmla="*/ 2147483646 w 416"/>
              <a:gd name="T19" fmla="*/ 2147483646 h 644"/>
              <a:gd name="T20" fmla="*/ 2147483646 w 416"/>
              <a:gd name="T21" fmla="*/ 2147483646 h 644"/>
              <a:gd name="T22" fmla="*/ 2147483646 w 416"/>
              <a:gd name="T23" fmla="*/ 2147483646 h 644"/>
              <a:gd name="T24" fmla="*/ 2147483646 w 416"/>
              <a:gd name="T25" fmla="*/ 2147483646 h 64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6"/>
              <a:gd name="T40" fmla="*/ 0 h 644"/>
              <a:gd name="T41" fmla="*/ 416 w 416"/>
              <a:gd name="T42" fmla="*/ 644 h 64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6" h="644">
                <a:moveTo>
                  <a:pt x="122" y="644"/>
                </a:moveTo>
                <a:lnTo>
                  <a:pt x="120" y="300"/>
                </a:lnTo>
                <a:lnTo>
                  <a:pt x="0" y="303"/>
                </a:lnTo>
                <a:lnTo>
                  <a:pt x="1" y="141"/>
                </a:lnTo>
                <a:lnTo>
                  <a:pt x="126" y="141"/>
                </a:lnTo>
                <a:lnTo>
                  <a:pt x="124" y="0"/>
                </a:lnTo>
                <a:lnTo>
                  <a:pt x="292" y="2"/>
                </a:lnTo>
                <a:lnTo>
                  <a:pt x="291" y="141"/>
                </a:lnTo>
                <a:lnTo>
                  <a:pt x="416" y="141"/>
                </a:lnTo>
                <a:lnTo>
                  <a:pt x="415" y="303"/>
                </a:lnTo>
                <a:lnTo>
                  <a:pt x="291" y="305"/>
                </a:lnTo>
                <a:lnTo>
                  <a:pt x="291" y="638"/>
                </a:lnTo>
                <a:lnTo>
                  <a:pt x="122" y="6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CA"/>
          </a:p>
        </p:txBody>
      </p:sp>
      <p:sp>
        <p:nvSpPr>
          <p:cNvPr id="113668" name="WordArt 4">
            <a:extLst>
              <a:ext uri="{FF2B5EF4-FFF2-40B4-BE49-F238E27FC236}">
                <a16:creationId xmlns:a16="http://schemas.microsoft.com/office/drawing/2014/main" id="{4EC346BD-B8E5-4059-A12B-9AB5B4DFD26E}"/>
              </a:ext>
            </a:extLst>
          </p:cNvPr>
          <p:cNvSpPr>
            <a:spLocks noChangeArrowheads="1" noChangeShapeType="1" noTextEdit="1"/>
          </p:cNvSpPr>
          <p:nvPr>
            <p:custDataLst>
              <p:tags r:id="rId2"/>
            </p:custDataLst>
          </p:nvPr>
        </p:nvSpPr>
        <p:spPr bwMode="auto">
          <a:xfrm>
            <a:off x="2743200" y="4876800"/>
            <a:ext cx="6629400" cy="1828800"/>
          </a:xfrm>
          <a:prstGeom prst="rect">
            <a:avLst/>
          </a:prstGeom>
        </p:spPr>
        <p:txBody>
          <a:bodyPr wrap="none" fromWordArt="1">
            <a:prstTxWarp prst="textCanDown">
              <a:avLst>
                <a:gd name="adj" fmla="val 33333"/>
              </a:avLst>
            </a:prstTxWarp>
          </a:bodyPr>
          <a:lstStyle/>
          <a:p>
            <a:pPr algn="ctr"/>
            <a:r>
              <a:rPr lang="fr-CA" sz="3600" kern="10">
                <a:ln w="9525">
                  <a:solidFill>
                    <a:schemeClr val="tx1"/>
                  </a:solidFill>
                  <a:round/>
                  <a:headEnd/>
                  <a:tailEnd/>
                </a:ln>
                <a:latin typeface="Times New Roman" panose="02020603050405020304" pitchFamily="18" charset="0"/>
                <a:cs typeface="Times New Roman" panose="02020603050405020304" pitchFamily="18" charset="0"/>
              </a:rPr>
              <a:t>La parole de vie</a:t>
            </a:r>
          </a:p>
        </p:txBody>
      </p:sp>
      <p:sp>
        <p:nvSpPr>
          <p:cNvPr id="113669" name="WordArt 5">
            <a:extLst>
              <a:ext uri="{FF2B5EF4-FFF2-40B4-BE49-F238E27FC236}">
                <a16:creationId xmlns:a16="http://schemas.microsoft.com/office/drawing/2014/main" id="{3DCB0CAE-B294-45A5-B232-21148389A357}"/>
              </a:ext>
            </a:extLst>
          </p:cNvPr>
          <p:cNvSpPr>
            <a:spLocks noChangeArrowheads="1" noChangeShapeType="1" noTextEdit="1"/>
          </p:cNvSpPr>
          <p:nvPr>
            <p:custDataLst>
              <p:tags r:id="rId3"/>
            </p:custDataLst>
          </p:nvPr>
        </p:nvSpPr>
        <p:spPr bwMode="auto">
          <a:xfrm>
            <a:off x="4648200" y="1676400"/>
            <a:ext cx="2260600" cy="533400"/>
          </a:xfrm>
          <a:prstGeom prst="rect">
            <a:avLst/>
          </a:prstGeom>
        </p:spPr>
        <p:txBody>
          <a:bodyPr wrap="none" fromWordArt="1">
            <a:prstTxWarp prst="textPlain">
              <a:avLst>
                <a:gd name="adj" fmla="val 50000"/>
              </a:avLst>
            </a:prstTxWarp>
          </a:bodyPr>
          <a:lstStyle/>
          <a:p>
            <a:pPr algn="ctr"/>
            <a:r>
              <a:rPr lang="fr-CA" sz="3600" kern="10">
                <a:ln w="12700">
                  <a:solidFill>
                    <a:schemeClr val="bg2"/>
                  </a:solidFill>
                  <a:round/>
                  <a:headEnd/>
                  <a:tailEnd/>
                </a:ln>
                <a:solidFill>
                  <a:schemeClr val="bg2">
                    <a:alpha val="50195"/>
                  </a:schemeClr>
                </a:solidFill>
                <a:effectLst>
                  <a:outerShdw dist="45791" dir="2021404" algn="ctr" rotWithShape="0">
                    <a:srgbClr val="9999FF"/>
                  </a:outerShdw>
                </a:effectLst>
                <a:latin typeface="Arial Black" panose="020B0A04020102020204" pitchFamily="34" charset="0"/>
              </a:rPr>
              <a:t>Entendu</a:t>
            </a:r>
          </a:p>
        </p:txBody>
      </p:sp>
      <p:sp>
        <p:nvSpPr>
          <p:cNvPr id="113670" name="WordArt 6">
            <a:extLst>
              <a:ext uri="{FF2B5EF4-FFF2-40B4-BE49-F238E27FC236}">
                <a16:creationId xmlns:a16="http://schemas.microsoft.com/office/drawing/2014/main" id="{81386EDD-E2DA-4FC1-AC0E-60A061B50A80}"/>
              </a:ext>
            </a:extLst>
          </p:cNvPr>
          <p:cNvSpPr>
            <a:spLocks noChangeArrowheads="1" noChangeShapeType="1" noTextEdit="1"/>
          </p:cNvSpPr>
          <p:nvPr>
            <p:custDataLst>
              <p:tags r:id="rId4"/>
            </p:custDataLst>
          </p:nvPr>
        </p:nvSpPr>
        <p:spPr bwMode="auto">
          <a:xfrm>
            <a:off x="6248400" y="2514600"/>
            <a:ext cx="2768600" cy="685800"/>
          </a:xfrm>
          <a:prstGeom prst="rect">
            <a:avLst/>
          </a:prstGeom>
        </p:spPr>
        <p:txBody>
          <a:bodyPr wrap="none" fromWordArt="1">
            <a:prstTxWarp prst="textPlain">
              <a:avLst>
                <a:gd name="adj" fmla="val 50000"/>
              </a:avLst>
            </a:prstTxWarp>
          </a:bodyPr>
          <a:lstStyle/>
          <a:p>
            <a:pPr algn="ctr"/>
            <a:r>
              <a:rPr lang="fr-CA" sz="3600" kern="10">
                <a:ln w="12700">
                  <a:solidFill>
                    <a:schemeClr val="bg2"/>
                  </a:solidFill>
                  <a:round/>
                  <a:headEnd/>
                  <a:tailEnd/>
                </a:ln>
                <a:solidFill>
                  <a:schemeClr val="bg2">
                    <a:alpha val="50195"/>
                  </a:schemeClr>
                </a:solidFill>
                <a:effectLst>
                  <a:outerShdw dist="45791" dir="2021404" algn="ctr" rotWithShape="0">
                    <a:srgbClr val="9999FF"/>
                  </a:outerShdw>
                </a:effectLst>
                <a:latin typeface="Arial Black" panose="020B0A04020102020204" pitchFamily="34" charset="0"/>
              </a:rPr>
              <a:t>Contemplé</a:t>
            </a:r>
          </a:p>
        </p:txBody>
      </p:sp>
      <p:sp>
        <p:nvSpPr>
          <p:cNvPr id="113671" name="WordArt 7">
            <a:extLst>
              <a:ext uri="{FF2B5EF4-FFF2-40B4-BE49-F238E27FC236}">
                <a16:creationId xmlns:a16="http://schemas.microsoft.com/office/drawing/2014/main" id="{49034976-D4A6-4E7C-9315-3C46A347FE92}"/>
              </a:ext>
            </a:extLst>
          </p:cNvPr>
          <p:cNvSpPr>
            <a:spLocks noChangeArrowheads="1" noChangeShapeType="1" noTextEdit="1"/>
          </p:cNvSpPr>
          <p:nvPr>
            <p:custDataLst>
              <p:tags r:id="rId5"/>
            </p:custDataLst>
          </p:nvPr>
        </p:nvSpPr>
        <p:spPr bwMode="auto">
          <a:xfrm>
            <a:off x="4648200" y="4419600"/>
            <a:ext cx="2311400" cy="628650"/>
          </a:xfrm>
          <a:prstGeom prst="rect">
            <a:avLst/>
          </a:prstGeom>
        </p:spPr>
        <p:txBody>
          <a:bodyPr wrap="none" fromWordArt="1">
            <a:prstTxWarp prst="textPlain">
              <a:avLst>
                <a:gd name="adj" fmla="val 50000"/>
              </a:avLst>
            </a:prstTxWarp>
          </a:bodyPr>
          <a:lstStyle/>
          <a:p>
            <a:pPr algn="ctr"/>
            <a:r>
              <a:rPr lang="fr-CA" sz="3600" kern="10" dirty="0">
                <a:ln w="12700">
                  <a:solidFill>
                    <a:schemeClr val="bg2"/>
                  </a:solidFill>
                  <a:round/>
                  <a:headEnd/>
                  <a:tailEnd/>
                </a:ln>
                <a:solidFill>
                  <a:schemeClr val="bg2">
                    <a:alpha val="50195"/>
                  </a:schemeClr>
                </a:solidFill>
                <a:effectLst>
                  <a:outerShdw dist="45791" dir="2021404" algn="ctr" rotWithShape="0">
                    <a:srgbClr val="9999FF"/>
                  </a:outerShdw>
                </a:effectLst>
                <a:latin typeface="Arial Black" panose="020B0A04020102020204" pitchFamily="34" charset="0"/>
              </a:rPr>
              <a:t>Touché</a:t>
            </a:r>
          </a:p>
        </p:txBody>
      </p:sp>
      <p:sp>
        <p:nvSpPr>
          <p:cNvPr id="113672" name="WordArt 8">
            <a:extLst>
              <a:ext uri="{FF2B5EF4-FFF2-40B4-BE49-F238E27FC236}">
                <a16:creationId xmlns:a16="http://schemas.microsoft.com/office/drawing/2014/main" id="{09D41C88-CDAF-42DA-93ED-84CE6536D752}"/>
              </a:ext>
            </a:extLst>
          </p:cNvPr>
          <p:cNvSpPr>
            <a:spLocks noChangeArrowheads="1" noChangeShapeType="1" noTextEdit="1"/>
          </p:cNvSpPr>
          <p:nvPr>
            <p:custDataLst>
              <p:tags r:id="rId6"/>
            </p:custDataLst>
          </p:nvPr>
        </p:nvSpPr>
        <p:spPr bwMode="auto">
          <a:xfrm>
            <a:off x="2743200" y="2514600"/>
            <a:ext cx="2032000" cy="400050"/>
          </a:xfrm>
          <a:prstGeom prst="rect">
            <a:avLst/>
          </a:prstGeom>
        </p:spPr>
        <p:txBody>
          <a:bodyPr wrap="none" fromWordArt="1">
            <a:prstTxWarp prst="textPlain">
              <a:avLst>
                <a:gd name="adj" fmla="val 50000"/>
              </a:avLst>
            </a:prstTxWarp>
          </a:bodyPr>
          <a:lstStyle/>
          <a:p>
            <a:pPr algn="ctr"/>
            <a:r>
              <a:rPr lang="fr-CA" sz="3600" kern="10" dirty="0">
                <a:ln w="12700">
                  <a:solidFill>
                    <a:schemeClr val="bg2"/>
                  </a:solidFill>
                  <a:round/>
                  <a:headEnd/>
                  <a:tailEnd/>
                </a:ln>
                <a:solidFill>
                  <a:schemeClr val="bg2">
                    <a:alpha val="50195"/>
                  </a:schemeClr>
                </a:solidFill>
                <a:effectLst>
                  <a:outerShdw dist="45791" dir="2021404" algn="ctr" rotWithShape="0">
                    <a:srgbClr val="9999FF"/>
                  </a:outerShdw>
                </a:effectLst>
                <a:latin typeface="Arial Black" panose="020B0A04020102020204" pitchFamily="34" charset="0"/>
              </a:rPr>
              <a:t>Vu</a:t>
            </a:r>
          </a:p>
        </p:txBody>
      </p:sp>
      <p:sp>
        <p:nvSpPr>
          <p:cNvPr id="24587" name="Oval 10">
            <a:extLst>
              <a:ext uri="{FF2B5EF4-FFF2-40B4-BE49-F238E27FC236}">
                <a16:creationId xmlns:a16="http://schemas.microsoft.com/office/drawing/2014/main" id="{A24ED40A-07E6-4F35-BDBE-8283E2A92625}"/>
              </a:ext>
            </a:extLst>
          </p:cNvPr>
          <p:cNvSpPr>
            <a:spLocks noChangeArrowheads="1"/>
          </p:cNvSpPr>
          <p:nvPr>
            <p:custDataLst>
              <p:tags r:id="rId7"/>
            </p:custDataLst>
          </p:nvPr>
        </p:nvSpPr>
        <p:spPr bwMode="auto">
          <a:xfrm>
            <a:off x="4318000" y="3176724"/>
            <a:ext cx="2895600" cy="990600"/>
          </a:xfrm>
          <a:prstGeom prst="ellipse">
            <a:avLst/>
          </a:prstGeom>
          <a:solidFill>
            <a:schemeClr val="accent1"/>
          </a:solidFill>
          <a:ln w="9525" algn="ctr">
            <a:solidFill>
              <a:schemeClr val="tx1"/>
            </a:solidFill>
            <a:round/>
            <a:headEnd/>
            <a:tailEnd/>
          </a:ln>
        </p:spPr>
        <p:txBody>
          <a:bodyPr anchor="ctr"/>
          <a:lstStyle/>
          <a:p>
            <a:pPr eaLnBrk="1" hangingPunct="1">
              <a:defRPr/>
            </a:pPr>
            <a:r>
              <a:rPr lang="fr-CA" sz="3200" b="1" dirty="0">
                <a:solidFill>
                  <a:schemeClr val="bg1">
                    <a:lumMod val="75000"/>
                  </a:schemeClr>
                </a:solidFill>
              </a:rPr>
              <a:t>1 </a:t>
            </a:r>
            <a:r>
              <a:rPr lang="fr-CA" sz="3200" b="1" dirty="0" err="1">
                <a:solidFill>
                  <a:schemeClr val="bg1">
                    <a:lumMod val="75000"/>
                  </a:schemeClr>
                </a:solidFill>
              </a:rPr>
              <a:t>Jn</a:t>
            </a:r>
            <a:r>
              <a:rPr lang="fr-CA" sz="3200" b="1" dirty="0">
                <a:solidFill>
                  <a:schemeClr val="bg1">
                    <a:lumMod val="75000"/>
                  </a:schemeClr>
                </a:solidFill>
              </a:rPr>
              <a:t>. 1.1-2a</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withEffect">
                                  <p:stCondLst>
                                    <p:cond delay="0"/>
                                  </p:stCondLst>
                                  <p:childTnLst>
                                    <p:set>
                                      <p:cBhvr>
                                        <p:cTn id="6" dur="1" fill="hold">
                                          <p:stCondLst>
                                            <p:cond delay="0"/>
                                          </p:stCondLst>
                                        </p:cTn>
                                        <p:tgtEl>
                                          <p:spTgt spid="113667"/>
                                        </p:tgtEl>
                                        <p:attrNameLst>
                                          <p:attrName>style.visibility</p:attrName>
                                        </p:attrNameLst>
                                      </p:cBhvr>
                                      <p:to>
                                        <p:strVal val="visible"/>
                                      </p:to>
                                    </p:set>
                                    <p:anim to="" calcmode="lin" valueType="num">
                                      <p:cBhvr>
                                        <p:cTn id="7" dur="1" fill="hold"/>
                                        <p:tgtEl>
                                          <p:spTgt spid="113667"/>
                                        </p:tgtEl>
                                        <p:attrNameLst>
                                          <p:attrName/>
                                        </p:attrNameLst>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51" presetClass="entr" presetSubtype="0" fill="hold" nodeType="clickEffect">
                                  <p:stCondLst>
                                    <p:cond delay="0"/>
                                  </p:stCondLst>
                                  <p:childTnLst>
                                    <p:set>
                                      <p:cBhvr>
                                        <p:cTn id="11" dur="1" fill="hold">
                                          <p:stCondLst>
                                            <p:cond delay="0"/>
                                          </p:stCondLst>
                                        </p:cTn>
                                        <p:tgtEl>
                                          <p:spTgt spid="113669"/>
                                        </p:tgtEl>
                                        <p:attrNameLst>
                                          <p:attrName>style.visibility</p:attrName>
                                        </p:attrNameLst>
                                      </p:cBhvr>
                                      <p:to>
                                        <p:strVal val="visible"/>
                                      </p:to>
                                    </p:set>
                                    <p:animEffect transition="in" filter="fade">
                                      <p:cBhvr>
                                        <p:cTn id="12" dur="385" decel="100000"/>
                                        <p:tgtEl>
                                          <p:spTgt spid="113669"/>
                                        </p:tgtEl>
                                      </p:cBhvr>
                                    </p:animEffect>
                                    <p:animScale>
                                      <p:cBhvr>
                                        <p:cTn id="13" dur="385" decel="100000"/>
                                        <p:tgtEl>
                                          <p:spTgt spid="113669"/>
                                        </p:tgtEl>
                                      </p:cBhvr>
                                      <p:from x="10000" y="10000"/>
                                      <p:to x="200000" y="450000"/>
                                    </p:animScale>
                                    <p:animScale>
                                      <p:cBhvr>
                                        <p:cTn id="14" dur="615" accel="100000" fill="hold">
                                          <p:stCondLst>
                                            <p:cond delay="385"/>
                                          </p:stCondLst>
                                        </p:cTn>
                                        <p:tgtEl>
                                          <p:spTgt spid="113669"/>
                                        </p:tgtEl>
                                      </p:cBhvr>
                                      <p:from x="200000" y="450000"/>
                                      <p:to x="100000" y="100000"/>
                                    </p:animScale>
                                    <p:set>
                                      <p:cBhvr>
                                        <p:cTn id="15" dur="385" fill="hold"/>
                                        <p:tgtEl>
                                          <p:spTgt spid="113669"/>
                                        </p:tgtEl>
                                        <p:attrNameLst>
                                          <p:attrName>ppt_x</p:attrName>
                                        </p:attrNameLst>
                                      </p:cBhvr>
                                      <p:to>
                                        <p:strVal val="(0.5)"/>
                                      </p:to>
                                    </p:set>
                                    <p:anim from="(0.5)" to="(#ppt_x)" calcmode="lin" valueType="num">
                                      <p:cBhvr>
                                        <p:cTn id="16" dur="615" accel="100000" fill="hold">
                                          <p:stCondLst>
                                            <p:cond delay="385"/>
                                          </p:stCondLst>
                                        </p:cTn>
                                        <p:tgtEl>
                                          <p:spTgt spid="113669"/>
                                        </p:tgtEl>
                                        <p:attrNameLst>
                                          <p:attrName>ppt_x</p:attrName>
                                        </p:attrNameLst>
                                      </p:cBhvr>
                                    </p:anim>
                                    <p:set>
                                      <p:cBhvr>
                                        <p:cTn id="17" dur="385" fill="hold"/>
                                        <p:tgtEl>
                                          <p:spTgt spid="113669"/>
                                        </p:tgtEl>
                                        <p:attrNameLst>
                                          <p:attrName>ppt_y</p:attrName>
                                        </p:attrNameLst>
                                      </p:cBhvr>
                                      <p:to>
                                        <p:strVal val="(#ppt_y+0.4)"/>
                                      </p:to>
                                    </p:set>
                                    <p:anim from="(#ppt_y+0.4)" to="(#ppt_y)" calcmode="lin" valueType="num">
                                      <p:cBhvr>
                                        <p:cTn id="18" dur="615" accel="100000" fill="hold">
                                          <p:stCondLst>
                                            <p:cond delay="385"/>
                                          </p:stCondLst>
                                        </p:cTn>
                                        <p:tgtEl>
                                          <p:spTgt spid="113669"/>
                                        </p:tgtEl>
                                        <p:attrNameLst>
                                          <p:attrName>ppt_y</p:attrName>
                                        </p:attrNameLst>
                                      </p:cBhvr>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51" presetClass="entr" presetSubtype="0" fill="hold" nodeType="clickEffect">
                                  <p:stCondLst>
                                    <p:cond delay="0"/>
                                  </p:stCondLst>
                                  <p:childTnLst>
                                    <p:set>
                                      <p:cBhvr>
                                        <p:cTn id="22" dur="1" fill="hold">
                                          <p:stCondLst>
                                            <p:cond delay="0"/>
                                          </p:stCondLst>
                                        </p:cTn>
                                        <p:tgtEl>
                                          <p:spTgt spid="113672"/>
                                        </p:tgtEl>
                                        <p:attrNameLst>
                                          <p:attrName>style.visibility</p:attrName>
                                        </p:attrNameLst>
                                      </p:cBhvr>
                                      <p:to>
                                        <p:strVal val="visible"/>
                                      </p:to>
                                    </p:set>
                                    <p:animEffect transition="in" filter="fade">
                                      <p:cBhvr>
                                        <p:cTn id="23" dur="385" decel="100000"/>
                                        <p:tgtEl>
                                          <p:spTgt spid="113672"/>
                                        </p:tgtEl>
                                      </p:cBhvr>
                                    </p:animEffect>
                                    <p:animScale>
                                      <p:cBhvr>
                                        <p:cTn id="24" dur="385" decel="100000"/>
                                        <p:tgtEl>
                                          <p:spTgt spid="113672"/>
                                        </p:tgtEl>
                                      </p:cBhvr>
                                      <p:from x="10000" y="10000"/>
                                      <p:to x="200000" y="450000"/>
                                    </p:animScale>
                                    <p:animScale>
                                      <p:cBhvr>
                                        <p:cTn id="25" dur="615" accel="100000" fill="hold">
                                          <p:stCondLst>
                                            <p:cond delay="385"/>
                                          </p:stCondLst>
                                        </p:cTn>
                                        <p:tgtEl>
                                          <p:spTgt spid="113672"/>
                                        </p:tgtEl>
                                      </p:cBhvr>
                                      <p:from x="200000" y="450000"/>
                                      <p:to x="100000" y="100000"/>
                                    </p:animScale>
                                    <p:set>
                                      <p:cBhvr>
                                        <p:cTn id="26" dur="385" fill="hold"/>
                                        <p:tgtEl>
                                          <p:spTgt spid="113672"/>
                                        </p:tgtEl>
                                        <p:attrNameLst>
                                          <p:attrName>ppt_x</p:attrName>
                                        </p:attrNameLst>
                                      </p:cBhvr>
                                      <p:to>
                                        <p:strVal val="(0.5)"/>
                                      </p:to>
                                    </p:set>
                                    <p:anim from="(0.5)" to="(#ppt_x)" calcmode="lin" valueType="num">
                                      <p:cBhvr>
                                        <p:cTn id="27" dur="615" accel="100000" fill="hold">
                                          <p:stCondLst>
                                            <p:cond delay="385"/>
                                          </p:stCondLst>
                                        </p:cTn>
                                        <p:tgtEl>
                                          <p:spTgt spid="113672"/>
                                        </p:tgtEl>
                                        <p:attrNameLst>
                                          <p:attrName>ppt_x</p:attrName>
                                        </p:attrNameLst>
                                      </p:cBhvr>
                                    </p:anim>
                                    <p:set>
                                      <p:cBhvr>
                                        <p:cTn id="28" dur="385" fill="hold"/>
                                        <p:tgtEl>
                                          <p:spTgt spid="113672"/>
                                        </p:tgtEl>
                                        <p:attrNameLst>
                                          <p:attrName>ppt_y</p:attrName>
                                        </p:attrNameLst>
                                      </p:cBhvr>
                                      <p:to>
                                        <p:strVal val="(#ppt_y+0.4)"/>
                                      </p:to>
                                    </p:set>
                                    <p:anim from="(#ppt_y+0.4)" to="(#ppt_y)" calcmode="lin" valueType="num">
                                      <p:cBhvr>
                                        <p:cTn id="29" dur="615" accel="100000" fill="hold">
                                          <p:stCondLst>
                                            <p:cond delay="385"/>
                                          </p:stCondLst>
                                        </p:cTn>
                                        <p:tgtEl>
                                          <p:spTgt spid="113672"/>
                                        </p:tgtEl>
                                        <p:attrNameLst>
                                          <p:attrName>ppt_y</p:attrName>
                                        </p:attrNameLst>
                                      </p:cBhvr>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51" presetClass="entr" presetSubtype="0" fill="hold" nodeType="clickEffect">
                                  <p:stCondLst>
                                    <p:cond delay="0"/>
                                  </p:stCondLst>
                                  <p:childTnLst>
                                    <p:set>
                                      <p:cBhvr>
                                        <p:cTn id="33" dur="1" fill="hold">
                                          <p:stCondLst>
                                            <p:cond delay="0"/>
                                          </p:stCondLst>
                                        </p:cTn>
                                        <p:tgtEl>
                                          <p:spTgt spid="113670"/>
                                        </p:tgtEl>
                                        <p:attrNameLst>
                                          <p:attrName>style.visibility</p:attrName>
                                        </p:attrNameLst>
                                      </p:cBhvr>
                                      <p:to>
                                        <p:strVal val="visible"/>
                                      </p:to>
                                    </p:set>
                                    <p:animEffect transition="in" filter="fade">
                                      <p:cBhvr>
                                        <p:cTn id="34" dur="385" decel="100000"/>
                                        <p:tgtEl>
                                          <p:spTgt spid="113670"/>
                                        </p:tgtEl>
                                      </p:cBhvr>
                                    </p:animEffect>
                                    <p:animScale>
                                      <p:cBhvr>
                                        <p:cTn id="35" dur="385" decel="100000"/>
                                        <p:tgtEl>
                                          <p:spTgt spid="113670"/>
                                        </p:tgtEl>
                                      </p:cBhvr>
                                      <p:from x="10000" y="10000"/>
                                      <p:to x="200000" y="450000"/>
                                    </p:animScale>
                                    <p:animScale>
                                      <p:cBhvr>
                                        <p:cTn id="36" dur="615" accel="100000" fill="hold">
                                          <p:stCondLst>
                                            <p:cond delay="385"/>
                                          </p:stCondLst>
                                        </p:cTn>
                                        <p:tgtEl>
                                          <p:spTgt spid="113670"/>
                                        </p:tgtEl>
                                      </p:cBhvr>
                                      <p:from x="200000" y="450000"/>
                                      <p:to x="100000" y="100000"/>
                                    </p:animScale>
                                    <p:set>
                                      <p:cBhvr>
                                        <p:cTn id="37" dur="385" fill="hold"/>
                                        <p:tgtEl>
                                          <p:spTgt spid="113670"/>
                                        </p:tgtEl>
                                        <p:attrNameLst>
                                          <p:attrName>ppt_x</p:attrName>
                                        </p:attrNameLst>
                                      </p:cBhvr>
                                      <p:to>
                                        <p:strVal val="(0.5)"/>
                                      </p:to>
                                    </p:set>
                                    <p:anim from="(0.5)" to="(#ppt_x)" calcmode="lin" valueType="num">
                                      <p:cBhvr>
                                        <p:cTn id="38" dur="615" accel="100000" fill="hold">
                                          <p:stCondLst>
                                            <p:cond delay="385"/>
                                          </p:stCondLst>
                                        </p:cTn>
                                        <p:tgtEl>
                                          <p:spTgt spid="113670"/>
                                        </p:tgtEl>
                                        <p:attrNameLst>
                                          <p:attrName>ppt_x</p:attrName>
                                        </p:attrNameLst>
                                      </p:cBhvr>
                                    </p:anim>
                                    <p:set>
                                      <p:cBhvr>
                                        <p:cTn id="39" dur="385" fill="hold"/>
                                        <p:tgtEl>
                                          <p:spTgt spid="113670"/>
                                        </p:tgtEl>
                                        <p:attrNameLst>
                                          <p:attrName>ppt_y</p:attrName>
                                        </p:attrNameLst>
                                      </p:cBhvr>
                                      <p:to>
                                        <p:strVal val="(#ppt_y+0.4)"/>
                                      </p:to>
                                    </p:set>
                                    <p:anim from="(#ppt_y+0.4)" to="(#ppt_y)" calcmode="lin" valueType="num">
                                      <p:cBhvr>
                                        <p:cTn id="40" dur="615" accel="100000" fill="hold">
                                          <p:stCondLst>
                                            <p:cond delay="385"/>
                                          </p:stCondLst>
                                        </p:cTn>
                                        <p:tgtEl>
                                          <p:spTgt spid="113670"/>
                                        </p:tgtEl>
                                        <p:attrNameLst>
                                          <p:attrName>ppt_y</p:attrName>
                                        </p:attrNameLst>
                                      </p:cBhvr>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51" presetClass="entr" presetSubtype="0" fill="hold" nodeType="clickEffect">
                                  <p:stCondLst>
                                    <p:cond delay="0"/>
                                  </p:stCondLst>
                                  <p:childTnLst>
                                    <p:set>
                                      <p:cBhvr>
                                        <p:cTn id="44" dur="1" fill="hold">
                                          <p:stCondLst>
                                            <p:cond delay="0"/>
                                          </p:stCondLst>
                                        </p:cTn>
                                        <p:tgtEl>
                                          <p:spTgt spid="113671"/>
                                        </p:tgtEl>
                                        <p:attrNameLst>
                                          <p:attrName>style.visibility</p:attrName>
                                        </p:attrNameLst>
                                      </p:cBhvr>
                                      <p:to>
                                        <p:strVal val="visible"/>
                                      </p:to>
                                    </p:set>
                                    <p:animEffect transition="in" filter="fade">
                                      <p:cBhvr>
                                        <p:cTn id="45" dur="385" decel="100000"/>
                                        <p:tgtEl>
                                          <p:spTgt spid="113671"/>
                                        </p:tgtEl>
                                      </p:cBhvr>
                                    </p:animEffect>
                                    <p:animScale>
                                      <p:cBhvr>
                                        <p:cTn id="46" dur="385" decel="100000"/>
                                        <p:tgtEl>
                                          <p:spTgt spid="113671"/>
                                        </p:tgtEl>
                                      </p:cBhvr>
                                      <p:from x="10000" y="10000"/>
                                      <p:to x="200000" y="450000"/>
                                    </p:animScale>
                                    <p:animScale>
                                      <p:cBhvr>
                                        <p:cTn id="47" dur="615" accel="100000" fill="hold">
                                          <p:stCondLst>
                                            <p:cond delay="385"/>
                                          </p:stCondLst>
                                        </p:cTn>
                                        <p:tgtEl>
                                          <p:spTgt spid="113671"/>
                                        </p:tgtEl>
                                      </p:cBhvr>
                                      <p:from x="200000" y="450000"/>
                                      <p:to x="100000" y="100000"/>
                                    </p:animScale>
                                    <p:set>
                                      <p:cBhvr>
                                        <p:cTn id="48" dur="385" fill="hold"/>
                                        <p:tgtEl>
                                          <p:spTgt spid="113671"/>
                                        </p:tgtEl>
                                        <p:attrNameLst>
                                          <p:attrName>ppt_x</p:attrName>
                                        </p:attrNameLst>
                                      </p:cBhvr>
                                      <p:to>
                                        <p:strVal val="(0.5)"/>
                                      </p:to>
                                    </p:set>
                                    <p:anim from="(0.5)" to="(#ppt_x)" calcmode="lin" valueType="num">
                                      <p:cBhvr>
                                        <p:cTn id="49" dur="615" accel="100000" fill="hold">
                                          <p:stCondLst>
                                            <p:cond delay="385"/>
                                          </p:stCondLst>
                                        </p:cTn>
                                        <p:tgtEl>
                                          <p:spTgt spid="113671"/>
                                        </p:tgtEl>
                                        <p:attrNameLst>
                                          <p:attrName>ppt_x</p:attrName>
                                        </p:attrNameLst>
                                      </p:cBhvr>
                                    </p:anim>
                                    <p:set>
                                      <p:cBhvr>
                                        <p:cTn id="50" dur="385" fill="hold"/>
                                        <p:tgtEl>
                                          <p:spTgt spid="113671"/>
                                        </p:tgtEl>
                                        <p:attrNameLst>
                                          <p:attrName>ppt_y</p:attrName>
                                        </p:attrNameLst>
                                      </p:cBhvr>
                                      <p:to>
                                        <p:strVal val="(#ppt_y+0.4)"/>
                                      </p:to>
                                    </p:set>
                                    <p:anim from="(#ppt_y+0.4)" to="(#ppt_y)" calcmode="lin" valueType="num">
                                      <p:cBhvr>
                                        <p:cTn id="51" dur="615" accel="100000" fill="hold">
                                          <p:stCondLst>
                                            <p:cond delay="385"/>
                                          </p:stCondLst>
                                        </p:cTn>
                                        <p:tgtEl>
                                          <p:spTgt spid="113671"/>
                                        </p:tgtEl>
                                        <p:attrNameLst>
                                          <p:attrName>ppt_y</p:attrName>
                                        </p:attrNameLst>
                                      </p:cBhvr>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2" presetClass="entr" presetSubtype="1" fill="hold" nodeType="clickEffect">
                                  <p:stCondLst>
                                    <p:cond delay="0"/>
                                  </p:stCondLst>
                                  <p:childTnLst>
                                    <p:set>
                                      <p:cBhvr>
                                        <p:cTn id="55" dur="1" fill="hold">
                                          <p:stCondLst>
                                            <p:cond delay="0"/>
                                          </p:stCondLst>
                                        </p:cTn>
                                        <p:tgtEl>
                                          <p:spTgt spid="113668"/>
                                        </p:tgtEl>
                                        <p:attrNameLst>
                                          <p:attrName>style.visibility</p:attrName>
                                        </p:attrNameLst>
                                      </p:cBhvr>
                                      <p:to>
                                        <p:strVal val="visible"/>
                                      </p:to>
                                    </p:set>
                                    <p:anim calcmode="lin" valueType="num">
                                      <p:cBhvr additive="base">
                                        <p:cTn id="56" dur="500" fill="hold"/>
                                        <p:tgtEl>
                                          <p:spTgt spid="113668"/>
                                        </p:tgtEl>
                                        <p:attrNameLst>
                                          <p:attrName>ppt_x</p:attrName>
                                        </p:attrNameLst>
                                      </p:cBhvr>
                                      <p:tavLst>
                                        <p:tav tm="0">
                                          <p:val>
                                            <p:strVal val="#ppt_x"/>
                                          </p:val>
                                        </p:tav>
                                        <p:tav tm="100000">
                                          <p:val>
                                            <p:strVal val="#ppt_x"/>
                                          </p:val>
                                        </p:tav>
                                      </p:tavLst>
                                    </p:anim>
                                    <p:anim calcmode="lin" valueType="num">
                                      <p:cBhvr additive="base">
                                        <p:cTn id="57" dur="500" fill="hold"/>
                                        <p:tgtEl>
                                          <p:spTgt spid="11366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a:extLst>
              <a:ext uri="{FF2B5EF4-FFF2-40B4-BE49-F238E27FC236}">
                <a16:creationId xmlns:a16="http://schemas.microsoft.com/office/drawing/2014/main" id="{E11542F5-475E-42BC-A737-27E0211AD21B}"/>
              </a:ext>
            </a:extLst>
          </p:cNvPr>
          <p:cNvSpPr>
            <a:spLocks noGrp="1" noChangeArrowheads="1"/>
          </p:cNvSpPr>
          <p:nvPr>
            <p:ph type="title"/>
            <p:custDataLst>
              <p:tags r:id="rId1"/>
            </p:custDataLst>
          </p:nvPr>
        </p:nvSpPr>
        <p:spPr bwMode="auto">
          <a:xfrm>
            <a:off x="1524000" y="-1"/>
            <a:ext cx="8991600" cy="1447801"/>
          </a:xfrm>
          <a:ln>
            <a:solidFill>
              <a:srgbClr val="000000"/>
            </a:solidFill>
            <a:miter lim="800000"/>
            <a:headEnd/>
            <a:tailEnd/>
          </a:ln>
        </p:spPr>
        <p:txBody>
          <a:bodyPr vert="horz" wrap="square" lIns="91440" tIns="45720" rIns="91440" bIns="45720" numCol="1" anchor="t" anchorCtr="0" compatLnSpc="1">
            <a:prstTxWarp prst="textNoShape">
              <a:avLst/>
            </a:prstTxWarp>
          </a:bodyPr>
          <a:lstStyle/>
          <a:p>
            <a:pPr eaLnBrk="1" hangingPunct="1">
              <a:defRPr/>
            </a:pPr>
            <a:r>
              <a:rPr lang="fr-CA" sz="4000" dirty="0">
                <a:solidFill>
                  <a:srgbClr val="FFFF00"/>
                </a:solidFill>
                <a:latin typeface="Tahoma" pitchFamily="34" charset="0"/>
              </a:rPr>
              <a:t>-La parole de vie </a:t>
            </a:r>
            <a:br>
              <a:rPr lang="fr-CA" sz="4000" dirty="0">
                <a:solidFill>
                  <a:srgbClr val="FFFF00"/>
                </a:solidFill>
                <a:latin typeface="Tahoma" pitchFamily="34" charset="0"/>
              </a:rPr>
            </a:br>
            <a:r>
              <a:rPr lang="fr-CA" sz="4000" dirty="0">
                <a:solidFill>
                  <a:srgbClr val="FFFF00"/>
                </a:solidFill>
                <a:latin typeface="Tahoma" pitchFamily="34" charset="0"/>
              </a:rPr>
              <a:t>( 1 Jean 1. 2-4)</a:t>
            </a:r>
          </a:p>
        </p:txBody>
      </p:sp>
      <p:sp>
        <p:nvSpPr>
          <p:cNvPr id="114691" name="Rectangle 3">
            <a:extLst>
              <a:ext uri="{FF2B5EF4-FFF2-40B4-BE49-F238E27FC236}">
                <a16:creationId xmlns:a16="http://schemas.microsoft.com/office/drawing/2014/main" id="{FD4C13EE-6E15-465F-ACF3-FDAA0754C6D0}"/>
              </a:ext>
            </a:extLst>
          </p:cNvPr>
          <p:cNvSpPr>
            <a:spLocks noGrp="1" noChangeArrowheads="1"/>
          </p:cNvSpPr>
          <p:nvPr>
            <p:ph type="body" idx="1"/>
            <p:custDataLst>
              <p:tags r:id="rId2"/>
            </p:custDataLst>
          </p:nvPr>
        </p:nvSpPr>
        <p:spPr bwMode="auto">
          <a:xfrm>
            <a:off x="1333500" y="1962541"/>
            <a:ext cx="9525000" cy="4525963"/>
          </a:xfrm>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70000"/>
              </a:lnSpc>
              <a:buFont typeface="Wingdings" panose="05000000000000000000" pitchFamily="2" charset="2"/>
              <a:buNone/>
              <a:defRPr/>
            </a:pPr>
            <a:r>
              <a:rPr lang="fr-CA" sz="3600" b="1" dirty="0">
                <a:latin typeface="Comic Sans MS" pitchFamily="66" charset="0"/>
              </a:rPr>
              <a:t>1. Une personne à </a:t>
            </a:r>
            <a:r>
              <a:rPr lang="fr-CA" sz="3600" b="1" u="sng" dirty="0">
                <a:solidFill>
                  <a:srgbClr val="FFFF00"/>
                </a:solidFill>
                <a:effectLst/>
                <a:latin typeface="Comic Sans MS" pitchFamily="66" charset="0"/>
              </a:rPr>
              <a:t>présenter</a:t>
            </a:r>
          </a:p>
          <a:p>
            <a:pPr eaLnBrk="1" hangingPunct="1">
              <a:lnSpc>
                <a:spcPct val="70000"/>
              </a:lnSpc>
              <a:buFont typeface="Wingdings" panose="05000000000000000000" pitchFamily="2" charset="2"/>
              <a:buNone/>
              <a:defRPr/>
            </a:pPr>
            <a:endParaRPr lang="fr-CA" sz="3600" b="1" u="sng" dirty="0">
              <a:solidFill>
                <a:srgbClr val="FFFF00"/>
              </a:solidFill>
              <a:effectLst/>
              <a:latin typeface="Comic Sans MS" pitchFamily="66" charset="0"/>
            </a:endParaRPr>
          </a:p>
          <a:p>
            <a:pPr eaLnBrk="1" hangingPunct="1">
              <a:lnSpc>
                <a:spcPct val="70000"/>
              </a:lnSpc>
              <a:buFont typeface="Wingdings" panose="05000000000000000000" pitchFamily="2" charset="2"/>
              <a:buNone/>
              <a:defRPr/>
            </a:pPr>
            <a:r>
              <a:rPr lang="fr-CA" sz="3600" b="1" dirty="0">
                <a:latin typeface="Comic Sans MS" pitchFamily="66" charset="0"/>
              </a:rPr>
              <a:t>2. Un fait historique à </a:t>
            </a:r>
            <a:r>
              <a:rPr lang="fr-CA" sz="3600" b="1" u="sng" dirty="0">
                <a:solidFill>
                  <a:srgbClr val="FFFF00"/>
                </a:solidFill>
                <a:effectLst/>
                <a:latin typeface="Comic Sans MS" pitchFamily="66" charset="0"/>
              </a:rPr>
              <a:t>proclamer</a:t>
            </a:r>
          </a:p>
          <a:p>
            <a:pPr eaLnBrk="1" hangingPunct="1">
              <a:lnSpc>
                <a:spcPct val="70000"/>
              </a:lnSpc>
              <a:buFont typeface="Wingdings" panose="05000000000000000000" pitchFamily="2" charset="2"/>
              <a:buNone/>
              <a:defRPr/>
            </a:pPr>
            <a:endParaRPr lang="fr-CA" sz="3600" b="1" dirty="0">
              <a:solidFill>
                <a:srgbClr val="FFFF00"/>
              </a:solidFill>
              <a:effectLst/>
              <a:latin typeface="Comic Sans MS" pitchFamily="66" charset="0"/>
            </a:endParaRPr>
          </a:p>
          <a:p>
            <a:pPr eaLnBrk="1" hangingPunct="1">
              <a:lnSpc>
                <a:spcPct val="70000"/>
              </a:lnSpc>
              <a:buFont typeface="Wingdings" panose="05000000000000000000" pitchFamily="2" charset="2"/>
              <a:buNone/>
              <a:defRPr/>
            </a:pPr>
            <a:r>
              <a:rPr lang="fr-CA" sz="3600" b="1" dirty="0">
                <a:latin typeface="Comic Sans MS" pitchFamily="66" charset="0"/>
              </a:rPr>
              <a:t>3. Un message à </a:t>
            </a:r>
            <a:r>
              <a:rPr lang="fr-CA" sz="3600" b="1" u="sng" dirty="0">
                <a:solidFill>
                  <a:srgbClr val="FFFF00"/>
                </a:solidFill>
                <a:latin typeface="Comic Sans MS" pitchFamily="66" charset="0"/>
              </a:rPr>
              <a:t>personnaliser</a:t>
            </a:r>
          </a:p>
          <a:p>
            <a:pPr eaLnBrk="1" hangingPunct="1">
              <a:lnSpc>
                <a:spcPct val="70000"/>
              </a:lnSpc>
              <a:buFont typeface="Wingdings" panose="05000000000000000000" pitchFamily="2" charset="2"/>
              <a:buNone/>
              <a:defRPr/>
            </a:pPr>
            <a:endParaRPr lang="fr-CA" sz="3600" b="1" dirty="0">
              <a:solidFill>
                <a:srgbClr val="FFFF00"/>
              </a:solidFill>
              <a:latin typeface="Comic Sans MS" pitchFamily="66" charset="0"/>
            </a:endParaRPr>
          </a:p>
          <a:p>
            <a:pPr eaLnBrk="1" hangingPunct="1">
              <a:lnSpc>
                <a:spcPct val="70000"/>
              </a:lnSpc>
              <a:buFont typeface="Wingdings" panose="05000000000000000000" pitchFamily="2" charset="2"/>
              <a:buNone/>
              <a:defRPr/>
            </a:pPr>
            <a:r>
              <a:rPr lang="fr-CA" sz="3600" b="1" dirty="0">
                <a:latin typeface="Comic Sans MS" pitchFamily="66" charset="0"/>
              </a:rPr>
              <a:t>4. Une communion à </a:t>
            </a:r>
            <a:r>
              <a:rPr lang="fr-CA" sz="3600" b="1" u="sng" dirty="0">
                <a:solidFill>
                  <a:srgbClr val="FFFF00"/>
                </a:solidFill>
                <a:latin typeface="Comic Sans MS" pitchFamily="66" charset="0"/>
              </a:rPr>
              <a:t>propager</a:t>
            </a:r>
          </a:p>
          <a:p>
            <a:pPr eaLnBrk="1" hangingPunct="1">
              <a:lnSpc>
                <a:spcPct val="70000"/>
              </a:lnSpc>
              <a:buFont typeface="Wingdings" panose="05000000000000000000" pitchFamily="2" charset="2"/>
              <a:buNone/>
              <a:defRPr/>
            </a:pPr>
            <a:endParaRPr lang="fr-CA" sz="3600" b="1" dirty="0">
              <a:solidFill>
                <a:srgbClr val="FFFF00"/>
              </a:solidFill>
              <a:latin typeface="Comic Sans MS" pitchFamily="66" charset="0"/>
            </a:endParaRPr>
          </a:p>
          <a:p>
            <a:pPr eaLnBrk="1" hangingPunct="1">
              <a:lnSpc>
                <a:spcPct val="70000"/>
              </a:lnSpc>
              <a:buFont typeface="Wingdings" panose="05000000000000000000" pitchFamily="2" charset="2"/>
              <a:buNone/>
              <a:defRPr/>
            </a:pPr>
            <a:r>
              <a:rPr lang="fr-CA" sz="3600" b="1" dirty="0">
                <a:latin typeface="Comic Sans MS" pitchFamily="66" charset="0"/>
              </a:rPr>
              <a:t>5. Une joie parfaite à </a:t>
            </a:r>
            <a:r>
              <a:rPr lang="fr-CA" sz="3600" b="1" u="sng" dirty="0">
                <a:solidFill>
                  <a:srgbClr val="FFFF00"/>
                </a:solidFill>
                <a:effectLst/>
                <a:latin typeface="Comic Sans MS" pitchFamily="66" charset="0"/>
              </a:rPr>
              <a:t>partager</a:t>
            </a:r>
          </a:p>
          <a:p>
            <a:pPr eaLnBrk="1" hangingPunct="1">
              <a:lnSpc>
                <a:spcPct val="70000"/>
              </a:lnSpc>
              <a:buFont typeface="Wingdings" panose="05000000000000000000" pitchFamily="2" charset="2"/>
              <a:buNone/>
              <a:defRPr/>
            </a:pPr>
            <a:endParaRPr lang="fr-CA" sz="3600" b="1" dirty="0">
              <a:solidFill>
                <a:srgbClr val="FFFF00"/>
              </a:solidFill>
              <a:effectLst/>
              <a:latin typeface="Comic Sans MS" pitchFamily="66"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14690"/>
                                        </p:tgtEl>
                                        <p:attrNameLst>
                                          <p:attrName>style.visibility</p:attrName>
                                        </p:attrNameLst>
                                      </p:cBhvr>
                                      <p:to>
                                        <p:strVal val="visible"/>
                                      </p:to>
                                    </p:set>
                                    <p:animEffect transition="in" filter="box(out)">
                                      <p:cBhvr>
                                        <p:cTn id="7" dur="500"/>
                                        <p:tgtEl>
                                          <p:spTgt spid="1146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nodeType="clickEffect">
                                  <p:stCondLst>
                                    <p:cond delay="0"/>
                                  </p:stCondLst>
                                  <p:childTnLst>
                                    <p:set>
                                      <p:cBhvr>
                                        <p:cTn id="11" dur="1" fill="hold">
                                          <p:stCondLst>
                                            <p:cond delay="0"/>
                                          </p:stCondLst>
                                        </p:cTn>
                                        <p:tgtEl>
                                          <p:spTgt spid="114691">
                                            <p:txEl>
                                              <p:pRg st="0" end="0"/>
                                            </p:txEl>
                                          </p:spTgt>
                                        </p:tgtEl>
                                        <p:attrNameLst>
                                          <p:attrName>style.visibility</p:attrName>
                                        </p:attrNameLst>
                                      </p:cBhvr>
                                      <p:to>
                                        <p:strVal val="visible"/>
                                      </p:to>
                                    </p:set>
                                    <p:anim calcmode="lin" valueType="num">
                                      <p:cBhvr>
                                        <p:cTn id="12" dur="500" fill="hold"/>
                                        <p:tgtEl>
                                          <p:spTgt spid="114691">
                                            <p:txEl>
                                              <p:pRg st="0" end="0"/>
                                            </p:txEl>
                                          </p:spTgt>
                                        </p:tgtEl>
                                        <p:attrNameLst>
                                          <p:attrName>ppt_w</p:attrName>
                                        </p:attrNameLst>
                                      </p:cBhvr>
                                      <p:tavLst>
                                        <p:tav tm="0">
                                          <p:val>
                                            <p:strVal val="#ppt_w*0.70"/>
                                          </p:val>
                                        </p:tav>
                                        <p:tav tm="100000">
                                          <p:val>
                                            <p:strVal val="#ppt_w"/>
                                          </p:val>
                                        </p:tav>
                                      </p:tavLst>
                                    </p:anim>
                                    <p:anim calcmode="lin" valueType="num">
                                      <p:cBhvr>
                                        <p:cTn id="13" dur="500" fill="hold"/>
                                        <p:tgtEl>
                                          <p:spTgt spid="114691">
                                            <p:txEl>
                                              <p:pRg st="0" end="0"/>
                                            </p:txEl>
                                          </p:spTgt>
                                        </p:tgtEl>
                                        <p:attrNameLst>
                                          <p:attrName>ppt_h</p:attrName>
                                        </p:attrNameLst>
                                      </p:cBhvr>
                                      <p:tavLst>
                                        <p:tav tm="0">
                                          <p:val>
                                            <p:strVal val="#ppt_h"/>
                                          </p:val>
                                        </p:tav>
                                        <p:tav tm="100000">
                                          <p:val>
                                            <p:strVal val="#ppt_h"/>
                                          </p:val>
                                        </p:tav>
                                      </p:tavLst>
                                    </p:anim>
                                    <p:animEffect transition="in" filter="fade">
                                      <p:cBhvr>
                                        <p:cTn id="14" dur="500"/>
                                        <p:tgtEl>
                                          <p:spTgt spid="114691">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nodeType="clickEffect">
                                  <p:stCondLst>
                                    <p:cond delay="0"/>
                                  </p:stCondLst>
                                  <p:childTnLst>
                                    <p:set>
                                      <p:cBhvr>
                                        <p:cTn id="18" dur="1" fill="hold">
                                          <p:stCondLst>
                                            <p:cond delay="0"/>
                                          </p:stCondLst>
                                        </p:cTn>
                                        <p:tgtEl>
                                          <p:spTgt spid="114691">
                                            <p:txEl>
                                              <p:pRg st="2" end="2"/>
                                            </p:txEl>
                                          </p:spTgt>
                                        </p:tgtEl>
                                        <p:attrNameLst>
                                          <p:attrName>style.visibility</p:attrName>
                                        </p:attrNameLst>
                                      </p:cBhvr>
                                      <p:to>
                                        <p:strVal val="visible"/>
                                      </p:to>
                                    </p:set>
                                    <p:anim calcmode="lin" valueType="num">
                                      <p:cBhvr>
                                        <p:cTn id="19" dur="500" fill="hold"/>
                                        <p:tgtEl>
                                          <p:spTgt spid="114691">
                                            <p:txEl>
                                              <p:pRg st="2" end="2"/>
                                            </p:txEl>
                                          </p:spTgt>
                                        </p:tgtEl>
                                        <p:attrNameLst>
                                          <p:attrName>ppt_w</p:attrName>
                                        </p:attrNameLst>
                                      </p:cBhvr>
                                      <p:tavLst>
                                        <p:tav tm="0">
                                          <p:val>
                                            <p:strVal val="#ppt_w*0.70"/>
                                          </p:val>
                                        </p:tav>
                                        <p:tav tm="100000">
                                          <p:val>
                                            <p:strVal val="#ppt_w"/>
                                          </p:val>
                                        </p:tav>
                                      </p:tavLst>
                                    </p:anim>
                                    <p:anim calcmode="lin" valueType="num">
                                      <p:cBhvr>
                                        <p:cTn id="20" dur="500" fill="hold"/>
                                        <p:tgtEl>
                                          <p:spTgt spid="114691">
                                            <p:txEl>
                                              <p:pRg st="2" end="2"/>
                                            </p:txEl>
                                          </p:spTgt>
                                        </p:tgtEl>
                                        <p:attrNameLst>
                                          <p:attrName>ppt_h</p:attrName>
                                        </p:attrNameLst>
                                      </p:cBhvr>
                                      <p:tavLst>
                                        <p:tav tm="0">
                                          <p:val>
                                            <p:strVal val="#ppt_h"/>
                                          </p:val>
                                        </p:tav>
                                        <p:tav tm="100000">
                                          <p:val>
                                            <p:strVal val="#ppt_h"/>
                                          </p:val>
                                        </p:tav>
                                      </p:tavLst>
                                    </p:anim>
                                    <p:animEffect transition="in" filter="fade">
                                      <p:cBhvr>
                                        <p:cTn id="21" dur="500"/>
                                        <p:tgtEl>
                                          <p:spTgt spid="114691">
                                            <p:txEl>
                                              <p:pRg st="2" end="2"/>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5" presetClass="entr" presetSubtype="0" fill="hold" nodeType="clickEffect">
                                  <p:stCondLst>
                                    <p:cond delay="0"/>
                                  </p:stCondLst>
                                  <p:childTnLst>
                                    <p:set>
                                      <p:cBhvr>
                                        <p:cTn id="25" dur="1" fill="hold">
                                          <p:stCondLst>
                                            <p:cond delay="0"/>
                                          </p:stCondLst>
                                        </p:cTn>
                                        <p:tgtEl>
                                          <p:spTgt spid="114691">
                                            <p:txEl>
                                              <p:pRg st="4" end="4"/>
                                            </p:txEl>
                                          </p:spTgt>
                                        </p:tgtEl>
                                        <p:attrNameLst>
                                          <p:attrName>style.visibility</p:attrName>
                                        </p:attrNameLst>
                                      </p:cBhvr>
                                      <p:to>
                                        <p:strVal val="visible"/>
                                      </p:to>
                                    </p:set>
                                    <p:anim calcmode="lin" valueType="num">
                                      <p:cBhvr>
                                        <p:cTn id="26" dur="500" fill="hold"/>
                                        <p:tgtEl>
                                          <p:spTgt spid="114691">
                                            <p:txEl>
                                              <p:pRg st="4" end="4"/>
                                            </p:txEl>
                                          </p:spTgt>
                                        </p:tgtEl>
                                        <p:attrNameLst>
                                          <p:attrName>ppt_w</p:attrName>
                                        </p:attrNameLst>
                                      </p:cBhvr>
                                      <p:tavLst>
                                        <p:tav tm="0">
                                          <p:val>
                                            <p:strVal val="#ppt_w*0.70"/>
                                          </p:val>
                                        </p:tav>
                                        <p:tav tm="100000">
                                          <p:val>
                                            <p:strVal val="#ppt_w"/>
                                          </p:val>
                                        </p:tav>
                                      </p:tavLst>
                                    </p:anim>
                                    <p:anim calcmode="lin" valueType="num">
                                      <p:cBhvr>
                                        <p:cTn id="27" dur="500" fill="hold"/>
                                        <p:tgtEl>
                                          <p:spTgt spid="114691">
                                            <p:txEl>
                                              <p:pRg st="4" end="4"/>
                                            </p:txEl>
                                          </p:spTgt>
                                        </p:tgtEl>
                                        <p:attrNameLst>
                                          <p:attrName>ppt_h</p:attrName>
                                        </p:attrNameLst>
                                      </p:cBhvr>
                                      <p:tavLst>
                                        <p:tav tm="0">
                                          <p:val>
                                            <p:strVal val="#ppt_h"/>
                                          </p:val>
                                        </p:tav>
                                        <p:tav tm="100000">
                                          <p:val>
                                            <p:strVal val="#ppt_h"/>
                                          </p:val>
                                        </p:tav>
                                      </p:tavLst>
                                    </p:anim>
                                    <p:animEffect transition="in" filter="fade">
                                      <p:cBhvr>
                                        <p:cTn id="28" dur="500"/>
                                        <p:tgtEl>
                                          <p:spTgt spid="114691">
                                            <p:txEl>
                                              <p:pRg st="4" end="4"/>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5" presetClass="entr" presetSubtype="0" fill="hold" nodeType="clickEffect">
                                  <p:stCondLst>
                                    <p:cond delay="0"/>
                                  </p:stCondLst>
                                  <p:childTnLst>
                                    <p:set>
                                      <p:cBhvr>
                                        <p:cTn id="32" dur="1" fill="hold">
                                          <p:stCondLst>
                                            <p:cond delay="0"/>
                                          </p:stCondLst>
                                        </p:cTn>
                                        <p:tgtEl>
                                          <p:spTgt spid="114691">
                                            <p:txEl>
                                              <p:pRg st="6" end="6"/>
                                            </p:txEl>
                                          </p:spTgt>
                                        </p:tgtEl>
                                        <p:attrNameLst>
                                          <p:attrName>style.visibility</p:attrName>
                                        </p:attrNameLst>
                                      </p:cBhvr>
                                      <p:to>
                                        <p:strVal val="visible"/>
                                      </p:to>
                                    </p:set>
                                    <p:anim calcmode="lin" valueType="num">
                                      <p:cBhvr>
                                        <p:cTn id="33" dur="500" fill="hold"/>
                                        <p:tgtEl>
                                          <p:spTgt spid="114691">
                                            <p:txEl>
                                              <p:pRg st="6" end="6"/>
                                            </p:txEl>
                                          </p:spTgt>
                                        </p:tgtEl>
                                        <p:attrNameLst>
                                          <p:attrName>ppt_w</p:attrName>
                                        </p:attrNameLst>
                                      </p:cBhvr>
                                      <p:tavLst>
                                        <p:tav tm="0">
                                          <p:val>
                                            <p:strVal val="#ppt_w*0.70"/>
                                          </p:val>
                                        </p:tav>
                                        <p:tav tm="100000">
                                          <p:val>
                                            <p:strVal val="#ppt_w"/>
                                          </p:val>
                                        </p:tav>
                                      </p:tavLst>
                                    </p:anim>
                                    <p:anim calcmode="lin" valueType="num">
                                      <p:cBhvr>
                                        <p:cTn id="34" dur="500" fill="hold"/>
                                        <p:tgtEl>
                                          <p:spTgt spid="114691">
                                            <p:txEl>
                                              <p:pRg st="6" end="6"/>
                                            </p:txEl>
                                          </p:spTgt>
                                        </p:tgtEl>
                                        <p:attrNameLst>
                                          <p:attrName>ppt_h</p:attrName>
                                        </p:attrNameLst>
                                      </p:cBhvr>
                                      <p:tavLst>
                                        <p:tav tm="0">
                                          <p:val>
                                            <p:strVal val="#ppt_h"/>
                                          </p:val>
                                        </p:tav>
                                        <p:tav tm="100000">
                                          <p:val>
                                            <p:strVal val="#ppt_h"/>
                                          </p:val>
                                        </p:tav>
                                      </p:tavLst>
                                    </p:anim>
                                    <p:animEffect transition="in" filter="fade">
                                      <p:cBhvr>
                                        <p:cTn id="35" dur="500"/>
                                        <p:tgtEl>
                                          <p:spTgt spid="114691">
                                            <p:txEl>
                                              <p:pRg st="6" end="6"/>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55" presetClass="entr" presetSubtype="0" fill="hold" nodeType="clickEffect">
                                  <p:stCondLst>
                                    <p:cond delay="0"/>
                                  </p:stCondLst>
                                  <p:childTnLst>
                                    <p:set>
                                      <p:cBhvr>
                                        <p:cTn id="39" dur="1" fill="hold">
                                          <p:stCondLst>
                                            <p:cond delay="0"/>
                                          </p:stCondLst>
                                        </p:cTn>
                                        <p:tgtEl>
                                          <p:spTgt spid="114691">
                                            <p:txEl>
                                              <p:pRg st="8" end="8"/>
                                            </p:txEl>
                                          </p:spTgt>
                                        </p:tgtEl>
                                        <p:attrNameLst>
                                          <p:attrName>style.visibility</p:attrName>
                                        </p:attrNameLst>
                                      </p:cBhvr>
                                      <p:to>
                                        <p:strVal val="visible"/>
                                      </p:to>
                                    </p:set>
                                    <p:anim calcmode="lin" valueType="num">
                                      <p:cBhvr>
                                        <p:cTn id="40" dur="500" fill="hold"/>
                                        <p:tgtEl>
                                          <p:spTgt spid="114691">
                                            <p:txEl>
                                              <p:pRg st="8" end="8"/>
                                            </p:txEl>
                                          </p:spTgt>
                                        </p:tgtEl>
                                        <p:attrNameLst>
                                          <p:attrName>ppt_w</p:attrName>
                                        </p:attrNameLst>
                                      </p:cBhvr>
                                      <p:tavLst>
                                        <p:tav tm="0">
                                          <p:val>
                                            <p:strVal val="#ppt_w*0.70"/>
                                          </p:val>
                                        </p:tav>
                                        <p:tav tm="100000">
                                          <p:val>
                                            <p:strVal val="#ppt_w"/>
                                          </p:val>
                                        </p:tav>
                                      </p:tavLst>
                                    </p:anim>
                                    <p:anim calcmode="lin" valueType="num">
                                      <p:cBhvr>
                                        <p:cTn id="41" dur="500" fill="hold"/>
                                        <p:tgtEl>
                                          <p:spTgt spid="114691">
                                            <p:txEl>
                                              <p:pRg st="8" end="8"/>
                                            </p:txEl>
                                          </p:spTgt>
                                        </p:tgtEl>
                                        <p:attrNameLst>
                                          <p:attrName>ppt_h</p:attrName>
                                        </p:attrNameLst>
                                      </p:cBhvr>
                                      <p:tavLst>
                                        <p:tav tm="0">
                                          <p:val>
                                            <p:strVal val="#ppt_h"/>
                                          </p:val>
                                        </p:tav>
                                        <p:tav tm="100000">
                                          <p:val>
                                            <p:strVal val="#ppt_h"/>
                                          </p:val>
                                        </p:tav>
                                      </p:tavLst>
                                    </p:anim>
                                    <p:animEffect transition="in" filter="fade">
                                      <p:cBhvr>
                                        <p:cTn id="42" dur="500"/>
                                        <p:tgtEl>
                                          <p:spTgt spid="11469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6EFFBD6-4FA0-8CD0-61AC-3A3B46CD0844}"/>
              </a:ext>
            </a:extLst>
          </p:cNvPr>
          <p:cNvPicPr>
            <a:picLocks noChangeAspect="1"/>
          </p:cNvPicPr>
          <p:nvPr/>
        </p:nvPicPr>
        <p:blipFill>
          <a:blip r:embed="rId2"/>
          <a:stretch>
            <a:fillRect/>
          </a:stretch>
        </p:blipFill>
        <p:spPr>
          <a:xfrm>
            <a:off x="152400" y="533400"/>
            <a:ext cx="11887200" cy="6172200"/>
          </a:xfrm>
          <a:prstGeom prst="rect">
            <a:avLst/>
          </a:prstGeom>
        </p:spPr>
      </p:pic>
      <p:sp>
        <p:nvSpPr>
          <p:cNvPr id="2" name="Titre 1">
            <a:extLst>
              <a:ext uri="{FF2B5EF4-FFF2-40B4-BE49-F238E27FC236}">
                <a16:creationId xmlns:a16="http://schemas.microsoft.com/office/drawing/2014/main" id="{B11E9E7E-50B7-5EB4-0539-748D83BE6DF4}"/>
              </a:ext>
            </a:extLst>
          </p:cNvPr>
          <p:cNvSpPr>
            <a:spLocks noGrp="1"/>
          </p:cNvSpPr>
          <p:nvPr>
            <p:ph type="title"/>
          </p:nvPr>
        </p:nvSpPr>
        <p:spPr>
          <a:xfrm>
            <a:off x="5181600" y="762000"/>
            <a:ext cx="7405687" cy="4319588"/>
          </a:xfrm>
        </p:spPr>
        <p:txBody>
          <a:bodyPr/>
          <a:lstStyle/>
          <a:p>
            <a:r>
              <a:rPr lang="fr-CA" sz="8800" dirty="0">
                <a:solidFill>
                  <a:schemeClr val="bg2"/>
                </a:solidFill>
              </a:rPr>
              <a:t>- Qui est Jésus-Christ pour vous ?</a:t>
            </a:r>
          </a:p>
        </p:txBody>
      </p:sp>
    </p:spTree>
    <p:extLst>
      <p:ext uri="{BB962C8B-B14F-4D97-AF65-F5344CB8AC3E}">
        <p14:creationId xmlns:p14="http://schemas.microsoft.com/office/powerpoint/2010/main" val="1203626029"/>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B6CBD6-9761-DD21-B37D-9209DE1464ED}"/>
              </a:ext>
            </a:extLst>
          </p:cNvPr>
          <p:cNvSpPr>
            <a:spLocks noGrp="1"/>
          </p:cNvSpPr>
          <p:nvPr>
            <p:ph type="title"/>
          </p:nvPr>
        </p:nvSpPr>
        <p:spPr>
          <a:xfrm>
            <a:off x="762000" y="1447800"/>
            <a:ext cx="10439400" cy="3657600"/>
          </a:xfrm>
        </p:spPr>
        <p:txBody>
          <a:bodyPr/>
          <a:lstStyle/>
          <a:p>
            <a:r>
              <a:rPr lang="fr-CA" sz="6600" dirty="0">
                <a:solidFill>
                  <a:srgbClr val="FFFF00"/>
                </a:solidFill>
                <a:effectLst/>
              </a:rPr>
              <a:t>B. Votre haine pour le péché </a:t>
            </a:r>
            <a:br>
              <a:rPr lang="fr-CA" sz="6600" dirty="0">
                <a:solidFill>
                  <a:srgbClr val="FFFF00"/>
                </a:solidFill>
                <a:effectLst/>
              </a:rPr>
            </a:br>
            <a:r>
              <a:rPr lang="fr-CA" sz="6600" dirty="0">
                <a:solidFill>
                  <a:srgbClr val="FFFF00"/>
                </a:solidFill>
                <a:effectLst/>
              </a:rPr>
              <a:t>est-elle comme celle  de Dieu ? (1.5-10)</a:t>
            </a:r>
          </a:p>
        </p:txBody>
      </p:sp>
    </p:spTree>
    <p:extLst>
      <p:ext uri="{BB962C8B-B14F-4D97-AF65-F5344CB8AC3E}">
        <p14:creationId xmlns:p14="http://schemas.microsoft.com/office/powerpoint/2010/main" val="367312028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a:extLst>
              <a:ext uri="{FF2B5EF4-FFF2-40B4-BE49-F238E27FC236}">
                <a16:creationId xmlns:a16="http://schemas.microsoft.com/office/drawing/2014/main" id="{ED3641D6-713B-494E-8B42-1751FAC2B865}"/>
              </a:ext>
            </a:extLst>
          </p:cNvPr>
          <p:cNvSpPr>
            <a:spLocks noGrp="1" noChangeArrowheads="1"/>
          </p:cNvSpPr>
          <p:nvPr>
            <p:ph type="title"/>
            <p:custDataLst>
              <p:tags r:id="rId1"/>
            </p:custDataLst>
          </p:nvPr>
        </p:nvSpPr>
        <p:spPr bwMode="auto">
          <a:xfrm>
            <a:off x="1905000" y="76200"/>
            <a:ext cx="8305800" cy="1143000"/>
          </a:xfrm>
          <a:ln>
            <a:miter lim="800000"/>
            <a:headEnd/>
            <a:tailEnd/>
          </a:ln>
        </p:spPr>
        <p:txBody>
          <a:bodyPr vert="horz" wrap="square" lIns="91440" tIns="45720" rIns="91440" bIns="45720" numCol="1" anchor="t" anchorCtr="0" compatLnSpc="1">
            <a:prstTxWarp prst="textNoShape">
              <a:avLst/>
            </a:prstTxWarp>
          </a:bodyPr>
          <a:lstStyle/>
          <a:p>
            <a:pPr eaLnBrk="1" hangingPunct="1">
              <a:defRPr/>
            </a:pPr>
            <a:r>
              <a:rPr lang="fr-CA" sz="8000" dirty="0">
                <a:solidFill>
                  <a:srgbClr val="FFFF00"/>
                </a:solidFill>
                <a:latin typeface="Creepy" pitchFamily="82" charset="0"/>
              </a:rPr>
              <a:t>Le mot en « P »?</a:t>
            </a:r>
          </a:p>
        </p:txBody>
      </p:sp>
      <p:sp>
        <p:nvSpPr>
          <p:cNvPr id="120835" name="Rectangle 3">
            <a:extLst>
              <a:ext uri="{FF2B5EF4-FFF2-40B4-BE49-F238E27FC236}">
                <a16:creationId xmlns:a16="http://schemas.microsoft.com/office/drawing/2014/main" id="{97BE5856-CD7D-4B19-A851-9EC9CEF89ECE}"/>
              </a:ext>
            </a:extLst>
          </p:cNvPr>
          <p:cNvSpPr>
            <a:spLocks noGrp="1" noChangeArrowheads="1"/>
          </p:cNvSpPr>
          <p:nvPr>
            <p:ph type="body" idx="1"/>
            <p:custDataLst>
              <p:tags r:id="rId2"/>
            </p:custDataLst>
          </p:nvPr>
        </p:nvSpPr>
        <p:spPr bwMode="auto">
          <a:xfrm>
            <a:off x="2133600" y="1143000"/>
            <a:ext cx="8310563" cy="5715000"/>
          </a:xfrm>
          <a:ln>
            <a:miter lim="800000"/>
            <a:headEnd/>
            <a:tailEnd/>
          </a:ln>
        </p:spPr>
        <p:txBody>
          <a:bodyPr vert="horz" wrap="square" lIns="91440" tIns="45720" rIns="91440" bIns="45720" numCol="1" anchor="t" anchorCtr="0" compatLnSpc="1">
            <a:prstTxWarp prst="textNoShape">
              <a:avLst/>
            </a:prstTxWarp>
          </a:bodyPr>
          <a:lstStyle/>
          <a:p>
            <a:pPr eaLnBrk="1" hangingPunct="1">
              <a:buFont typeface="Wingdings" panose="05000000000000000000" pitchFamily="2" charset="2"/>
              <a:buNone/>
              <a:defRPr/>
            </a:pPr>
            <a:r>
              <a:rPr lang="fr-CA" sz="3600" b="1" dirty="0">
                <a:ea typeface="DotumChe" pitchFamily="49" charset="-127"/>
              </a:rPr>
              <a:t> L’hébreu:</a:t>
            </a:r>
          </a:p>
          <a:p>
            <a:pPr eaLnBrk="1" hangingPunct="1">
              <a:buFont typeface="Wingdings" panose="05000000000000000000" pitchFamily="2" charset="2"/>
              <a:buNone/>
              <a:defRPr/>
            </a:pPr>
            <a:r>
              <a:rPr lang="fr-CA" sz="3600" b="1" dirty="0">
                <a:latin typeface="Comic Sans MS" pitchFamily="66" charset="0"/>
              </a:rPr>
              <a:t>1- </a:t>
            </a:r>
            <a:r>
              <a:rPr lang="fr-CA" sz="3600" b="1" dirty="0" err="1">
                <a:latin typeface="Comic Sans MS" pitchFamily="66" charset="0"/>
              </a:rPr>
              <a:t>Hâthâ</a:t>
            </a:r>
            <a:r>
              <a:rPr lang="fr-CA" sz="3600" b="1" dirty="0">
                <a:latin typeface="Comic Sans MS" pitchFamily="66" charset="0"/>
              </a:rPr>
              <a:t> = Manquer son but</a:t>
            </a:r>
          </a:p>
          <a:p>
            <a:pPr eaLnBrk="1" hangingPunct="1">
              <a:buFont typeface="Wingdings" panose="05000000000000000000" pitchFamily="2" charset="2"/>
              <a:buNone/>
              <a:defRPr/>
            </a:pPr>
            <a:r>
              <a:rPr lang="fr-CA" sz="3600" b="1" dirty="0">
                <a:latin typeface="Comic Sans MS" pitchFamily="66" charset="0"/>
              </a:rPr>
              <a:t>2- </a:t>
            </a:r>
            <a:r>
              <a:rPr lang="fr-CA" sz="3600" b="1" dirty="0" err="1">
                <a:latin typeface="Comic Sans MS" pitchFamily="66" charset="0"/>
              </a:rPr>
              <a:t>Pâcha</a:t>
            </a:r>
            <a:r>
              <a:rPr lang="fr-CA" sz="3600" b="1" dirty="0">
                <a:latin typeface="Comic Sans MS" pitchFamily="66" charset="0"/>
              </a:rPr>
              <a:t> = Se révolter</a:t>
            </a:r>
          </a:p>
          <a:p>
            <a:pPr eaLnBrk="1" hangingPunct="1">
              <a:buFont typeface="Wingdings" panose="05000000000000000000" pitchFamily="2" charset="2"/>
              <a:buNone/>
              <a:defRPr/>
            </a:pPr>
            <a:r>
              <a:rPr lang="fr-CA" sz="3600" b="1" dirty="0">
                <a:latin typeface="Comic Sans MS" pitchFamily="66" charset="0"/>
              </a:rPr>
              <a:t>3- </a:t>
            </a:r>
            <a:r>
              <a:rPr lang="fr-CA" sz="3600" b="1" dirty="0" err="1">
                <a:latin typeface="Comic Sans MS" pitchFamily="66" charset="0"/>
              </a:rPr>
              <a:t>Âvôn</a:t>
            </a:r>
            <a:r>
              <a:rPr lang="fr-CA" sz="3600" b="1" dirty="0">
                <a:latin typeface="Comic Sans MS" pitchFamily="66" charset="0"/>
              </a:rPr>
              <a:t> = Être tordu</a:t>
            </a:r>
          </a:p>
          <a:p>
            <a:pPr eaLnBrk="1" hangingPunct="1">
              <a:buFont typeface="Wingdings" panose="05000000000000000000" pitchFamily="2" charset="2"/>
              <a:buNone/>
              <a:defRPr/>
            </a:pPr>
            <a:r>
              <a:rPr lang="fr-CA" sz="3600" b="1" dirty="0">
                <a:latin typeface="Comic Sans MS" pitchFamily="66" charset="0"/>
              </a:rPr>
              <a:t>4- </a:t>
            </a:r>
            <a:r>
              <a:rPr lang="fr-CA" sz="3600" b="1" dirty="0" err="1">
                <a:latin typeface="Comic Sans MS" pitchFamily="66" charset="0"/>
              </a:rPr>
              <a:t>Râchâ</a:t>
            </a:r>
            <a:r>
              <a:rPr lang="fr-CA" sz="3600" b="1" dirty="0">
                <a:latin typeface="Comic Sans MS" pitchFamily="66" charset="0"/>
              </a:rPr>
              <a:t> = Être agité, inquiet</a:t>
            </a:r>
          </a:p>
          <a:p>
            <a:pPr eaLnBrk="1" hangingPunct="1">
              <a:buFont typeface="Wingdings" panose="05000000000000000000" pitchFamily="2" charset="2"/>
              <a:buNone/>
              <a:defRPr/>
            </a:pPr>
            <a:r>
              <a:rPr lang="fr-CA" sz="3600" b="1" dirty="0"/>
              <a:t>Le grec</a:t>
            </a:r>
            <a:r>
              <a:rPr lang="fr-CA" sz="3600" b="1" dirty="0">
                <a:latin typeface="Comic Sans MS" pitchFamily="66" charset="0"/>
              </a:rPr>
              <a:t>:</a:t>
            </a:r>
          </a:p>
          <a:p>
            <a:pPr eaLnBrk="1" hangingPunct="1">
              <a:buFont typeface="Wingdings" panose="05000000000000000000" pitchFamily="2" charset="2"/>
              <a:buNone/>
              <a:defRPr/>
            </a:pPr>
            <a:r>
              <a:rPr lang="fr-CA" sz="3600" b="1" dirty="0">
                <a:latin typeface="Comic Sans MS" pitchFamily="66" charset="0"/>
              </a:rPr>
              <a:t>1. </a:t>
            </a:r>
            <a:r>
              <a:rPr lang="fr-CA" sz="3600" b="1" dirty="0" err="1">
                <a:latin typeface="Comic Sans MS" pitchFamily="66" charset="0"/>
              </a:rPr>
              <a:t>Hamartanô</a:t>
            </a:r>
            <a:r>
              <a:rPr lang="fr-CA" sz="3600" b="1" dirty="0">
                <a:latin typeface="Comic Sans MS" pitchFamily="66" charset="0"/>
              </a:rPr>
              <a:t> = Manquer le but</a:t>
            </a:r>
          </a:p>
          <a:p>
            <a:pPr eaLnBrk="1" hangingPunct="1">
              <a:buFont typeface="Wingdings" panose="05000000000000000000" pitchFamily="2" charset="2"/>
              <a:buNone/>
              <a:defRPr/>
            </a:pPr>
            <a:r>
              <a:rPr lang="fr-CA" sz="3600" b="1" dirty="0">
                <a:latin typeface="Comic Sans MS" pitchFamily="66" charset="0"/>
              </a:rPr>
              <a:t>2. </a:t>
            </a:r>
            <a:r>
              <a:rPr lang="fr-CA" sz="3600" b="1" dirty="0" err="1">
                <a:latin typeface="Comic Sans MS" pitchFamily="66" charset="0"/>
              </a:rPr>
              <a:t>Parabainô</a:t>
            </a:r>
            <a:r>
              <a:rPr lang="fr-CA" sz="3600" b="1" dirty="0">
                <a:latin typeface="Comic Sans MS" pitchFamily="66" charset="0"/>
              </a:rPr>
              <a:t> = Transgresser</a:t>
            </a:r>
          </a:p>
        </p:txBody>
      </p:sp>
      <p:sp>
        <p:nvSpPr>
          <p:cNvPr id="120837" name="Text Box 5">
            <a:extLst>
              <a:ext uri="{FF2B5EF4-FFF2-40B4-BE49-F238E27FC236}">
                <a16:creationId xmlns:a16="http://schemas.microsoft.com/office/drawing/2014/main" id="{D789AFF9-1CD0-472F-A8C1-D5705494DC8C}"/>
              </a:ext>
            </a:extLst>
          </p:cNvPr>
          <p:cNvSpPr txBox="1">
            <a:spLocks noChangeArrowheads="1"/>
          </p:cNvSpPr>
          <p:nvPr>
            <p:custDataLst>
              <p:tags r:id="rId3"/>
            </p:custDataLst>
          </p:nvPr>
        </p:nvSpPr>
        <p:spPr bwMode="auto">
          <a:xfrm>
            <a:off x="8686800" y="6096000"/>
            <a:ext cx="184150" cy="457200"/>
          </a:xfrm>
          <a:prstGeom prst="rect">
            <a:avLst/>
          </a:prstGeom>
          <a:noFill/>
          <a:ln w="9525" algn="ctr">
            <a:noFill/>
            <a:miter lim="800000"/>
            <a:headEnd/>
            <a:tailEnd/>
          </a:ln>
          <a:effectLst/>
        </p:spPr>
        <p:txBody>
          <a:bodyPr wrap="none">
            <a:spAutoFit/>
          </a:bodyPr>
          <a:lstStyle/>
          <a:p>
            <a:pPr eaLnBrk="1" hangingPunct="1">
              <a:defRPr/>
            </a:pPr>
            <a:endParaRPr lang="fr-FR" sz="2400" b="1">
              <a:solidFill>
                <a:schemeClr val="tx2"/>
              </a:solidFill>
              <a:effectLst>
                <a:outerShdw blurRad="38100" dist="38100" dir="2700000" algn="tl">
                  <a:srgbClr val="000000"/>
                </a:outerShdw>
              </a:effectLst>
              <a:latin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0834"/>
                                        </p:tgtEl>
                                        <p:attrNameLst>
                                          <p:attrName>style.visibility</p:attrName>
                                        </p:attrNameLst>
                                      </p:cBhvr>
                                      <p:to>
                                        <p:strVal val="visible"/>
                                      </p:to>
                                    </p:set>
                                    <p:anim calcmode="lin" valueType="num">
                                      <p:cBhvr additive="base">
                                        <p:cTn id="7" dur="500" fill="hold"/>
                                        <p:tgtEl>
                                          <p:spTgt spid="120834"/>
                                        </p:tgtEl>
                                        <p:attrNameLst>
                                          <p:attrName>ppt_x</p:attrName>
                                        </p:attrNameLst>
                                      </p:cBhvr>
                                      <p:tavLst>
                                        <p:tav tm="0">
                                          <p:val>
                                            <p:strVal val="0-#ppt_w/2"/>
                                          </p:val>
                                        </p:tav>
                                        <p:tav tm="100000">
                                          <p:val>
                                            <p:strVal val="#ppt_x"/>
                                          </p:val>
                                        </p:tav>
                                      </p:tavLst>
                                    </p:anim>
                                    <p:anim calcmode="lin" valueType="num">
                                      <p:cBhvr additive="base">
                                        <p:cTn id="8" dur="500" fill="hold"/>
                                        <p:tgtEl>
                                          <p:spTgt spid="12083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20835">
                                            <p:txEl>
                                              <p:pRg st="0" end="0"/>
                                            </p:txEl>
                                          </p:spTgt>
                                        </p:tgtEl>
                                        <p:attrNameLst>
                                          <p:attrName>style.visibility</p:attrName>
                                        </p:attrNameLst>
                                      </p:cBhvr>
                                      <p:to>
                                        <p:strVal val="visible"/>
                                      </p:to>
                                    </p:set>
                                    <p:anim calcmode="lin" valueType="num">
                                      <p:cBhvr additive="base">
                                        <p:cTn id="13" dur="500" fill="hold"/>
                                        <p:tgtEl>
                                          <p:spTgt spid="12083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0835">
                                            <p:txEl>
                                              <p:pRg st="0" end="0"/>
                                            </p:txEl>
                                          </p:spTgt>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120835">
                                            <p:txEl>
                                              <p:pRg st="1" end="1"/>
                                            </p:txEl>
                                          </p:spTgt>
                                        </p:tgtEl>
                                        <p:attrNameLst>
                                          <p:attrName>style.visibility</p:attrName>
                                        </p:attrNameLst>
                                      </p:cBhvr>
                                      <p:to>
                                        <p:strVal val="visible"/>
                                      </p:to>
                                    </p:set>
                                    <p:anim calcmode="lin" valueType="num">
                                      <p:cBhvr additive="base">
                                        <p:cTn id="17" dur="500" fill="hold"/>
                                        <p:tgtEl>
                                          <p:spTgt spid="120835">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20835">
                                            <p:txEl>
                                              <p:pRg st="1" end="1"/>
                                            </p:txEl>
                                          </p:spTgt>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20835">
                                            <p:txEl>
                                              <p:pRg st="2" end="2"/>
                                            </p:txEl>
                                          </p:spTgt>
                                        </p:tgtEl>
                                        <p:attrNameLst>
                                          <p:attrName>style.visibility</p:attrName>
                                        </p:attrNameLst>
                                      </p:cBhvr>
                                      <p:to>
                                        <p:strVal val="visible"/>
                                      </p:to>
                                    </p:set>
                                    <p:anim calcmode="lin" valueType="num">
                                      <p:cBhvr additive="base">
                                        <p:cTn id="21" dur="500" fill="hold"/>
                                        <p:tgtEl>
                                          <p:spTgt spid="120835">
                                            <p:txEl>
                                              <p:pRg st="2" end="2"/>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20835">
                                            <p:txEl>
                                              <p:pRg st="2" end="2"/>
                                            </p:txEl>
                                          </p:spTgt>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20835">
                                            <p:txEl>
                                              <p:pRg st="3" end="3"/>
                                            </p:txEl>
                                          </p:spTgt>
                                        </p:tgtEl>
                                        <p:attrNameLst>
                                          <p:attrName>style.visibility</p:attrName>
                                        </p:attrNameLst>
                                      </p:cBhvr>
                                      <p:to>
                                        <p:strVal val="visible"/>
                                      </p:to>
                                    </p:set>
                                    <p:anim calcmode="lin" valueType="num">
                                      <p:cBhvr additive="base">
                                        <p:cTn id="25" dur="500" fill="hold"/>
                                        <p:tgtEl>
                                          <p:spTgt spid="12083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20835">
                                            <p:txEl>
                                              <p:pRg st="3" end="3"/>
                                            </p:txEl>
                                          </p:spTgt>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20835">
                                            <p:txEl>
                                              <p:pRg st="4" end="4"/>
                                            </p:txEl>
                                          </p:spTgt>
                                        </p:tgtEl>
                                        <p:attrNameLst>
                                          <p:attrName>style.visibility</p:attrName>
                                        </p:attrNameLst>
                                      </p:cBhvr>
                                      <p:to>
                                        <p:strVal val="visible"/>
                                      </p:to>
                                    </p:set>
                                    <p:anim calcmode="lin" valueType="num">
                                      <p:cBhvr additive="base">
                                        <p:cTn id="29" dur="500" fill="hold"/>
                                        <p:tgtEl>
                                          <p:spTgt spid="120835">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2083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120835">
                                            <p:txEl>
                                              <p:pRg st="5" end="5"/>
                                            </p:txEl>
                                          </p:spTgt>
                                        </p:tgtEl>
                                        <p:attrNameLst>
                                          <p:attrName>style.visibility</p:attrName>
                                        </p:attrNameLst>
                                      </p:cBhvr>
                                      <p:to>
                                        <p:strVal val="visible"/>
                                      </p:to>
                                    </p:set>
                                    <p:anim calcmode="lin" valueType="num">
                                      <p:cBhvr additive="base">
                                        <p:cTn id="35" dur="500" fill="hold"/>
                                        <p:tgtEl>
                                          <p:spTgt spid="120835">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20835">
                                            <p:txEl>
                                              <p:pRg st="5" end="5"/>
                                            </p:txEl>
                                          </p:spTgt>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0835">
                                            <p:txEl>
                                              <p:pRg st="6" end="6"/>
                                            </p:txEl>
                                          </p:spTgt>
                                        </p:tgtEl>
                                        <p:attrNameLst>
                                          <p:attrName>style.visibility</p:attrName>
                                        </p:attrNameLst>
                                      </p:cBhvr>
                                      <p:to>
                                        <p:strVal val="visible"/>
                                      </p:to>
                                    </p:set>
                                    <p:anim calcmode="lin" valueType="num">
                                      <p:cBhvr additive="base">
                                        <p:cTn id="39" dur="500" fill="hold"/>
                                        <p:tgtEl>
                                          <p:spTgt spid="120835">
                                            <p:txEl>
                                              <p:pRg st="6" end="6"/>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120835">
                                            <p:txEl>
                                              <p:pRg st="6" end="6"/>
                                            </p:txEl>
                                          </p:spTgt>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20835">
                                            <p:txEl>
                                              <p:pRg st="7" end="7"/>
                                            </p:txEl>
                                          </p:spTgt>
                                        </p:tgtEl>
                                        <p:attrNameLst>
                                          <p:attrName>style.visibility</p:attrName>
                                        </p:attrNameLst>
                                      </p:cBhvr>
                                      <p:to>
                                        <p:strVal val="visible"/>
                                      </p:to>
                                    </p:set>
                                    <p:anim calcmode="lin" valueType="num">
                                      <p:cBhvr additive="base">
                                        <p:cTn id="43" dur="500" fill="hold"/>
                                        <p:tgtEl>
                                          <p:spTgt spid="120835">
                                            <p:txEl>
                                              <p:pRg st="7" end="7"/>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120835">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a:extLst>
              <a:ext uri="{FF2B5EF4-FFF2-40B4-BE49-F238E27FC236}">
                <a16:creationId xmlns:a16="http://schemas.microsoft.com/office/drawing/2014/main" id="{46491301-06AD-412A-BED3-896972CB633E}"/>
              </a:ext>
            </a:extLst>
          </p:cNvPr>
          <p:cNvSpPr>
            <a:spLocks noChangeArrowheads="1"/>
          </p:cNvSpPr>
          <p:nvPr>
            <p:custDataLst>
              <p:tags r:id="rId1"/>
            </p:custDataLst>
          </p:nvPr>
        </p:nvSpPr>
        <p:spPr bwMode="auto">
          <a:xfrm>
            <a:off x="4572000" y="1701800"/>
            <a:ext cx="152400" cy="3581400"/>
          </a:xfrm>
          <a:prstGeom prst="rect">
            <a:avLst/>
          </a:prstGeom>
          <a:solidFill>
            <a:srgbClr val="66FF66"/>
          </a:solidFill>
          <a:ln w="9525" algn="ctr">
            <a:solidFill>
              <a:schemeClr val="tx1"/>
            </a:solidFill>
            <a:miter lim="800000"/>
            <a:headEnd/>
            <a:tailEnd/>
          </a:ln>
        </p:spPr>
        <p:txBody>
          <a:bodyPr wrap="none" anchor="ctr"/>
          <a:lstStyle>
            <a:lvl1pPr marL="342900" indent="-342900">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algn="ctr" eaLnBrk="1" hangingPunct="1">
              <a:spcBef>
                <a:spcPct val="20000"/>
              </a:spcBef>
              <a:buClr>
                <a:schemeClr val="hlink"/>
              </a:buClr>
              <a:buFont typeface="Wingdings" panose="05000000000000000000" pitchFamily="2" charset="2"/>
              <a:buNone/>
            </a:pPr>
            <a:endParaRPr lang="en-US" altLang="en-US" sz="3200">
              <a:solidFill>
                <a:srgbClr val="FE0C4B"/>
              </a:solidFill>
              <a:latin typeface="Arial" panose="020B0604020202020204" pitchFamily="34" charset="0"/>
            </a:endParaRPr>
          </a:p>
        </p:txBody>
      </p:sp>
      <p:sp>
        <p:nvSpPr>
          <p:cNvPr id="115716" name="Rectangle 4">
            <a:extLst>
              <a:ext uri="{FF2B5EF4-FFF2-40B4-BE49-F238E27FC236}">
                <a16:creationId xmlns:a16="http://schemas.microsoft.com/office/drawing/2014/main" id="{5CC27B7C-81F6-43C5-8793-4EA81C3A0C5E}"/>
              </a:ext>
            </a:extLst>
          </p:cNvPr>
          <p:cNvSpPr>
            <a:spLocks noGrp="1" noChangeArrowheads="1"/>
          </p:cNvSpPr>
          <p:nvPr>
            <p:ph type="body" idx="1"/>
            <p:custDataLst>
              <p:tags r:id="rId2"/>
            </p:custDataLst>
          </p:nvPr>
        </p:nvSpPr>
        <p:spPr bwMode="auto">
          <a:xfrm>
            <a:off x="1524000" y="5334000"/>
            <a:ext cx="9144000" cy="1524000"/>
          </a:xfrm>
          <a:solidFill>
            <a:schemeClr val="bg2"/>
          </a:solidFill>
          <a:ln w="38100">
            <a:miter lim="800000"/>
            <a:headEnd/>
            <a:tailEnd/>
          </a:ln>
        </p:spPr>
        <p:txBody>
          <a:bodyPr vert="horz" wrap="square" lIns="91440" tIns="45720" rIns="91440" bIns="45720" numCol="1" anchor="t" anchorCtr="0" compatLnSpc="1">
            <a:prstTxWarp prst="textNoShape">
              <a:avLst/>
            </a:prstTxWarp>
          </a:bodyPr>
          <a:lstStyle/>
          <a:p>
            <a:pPr algn="ctr" eaLnBrk="1" hangingPunct="1">
              <a:lnSpc>
                <a:spcPct val="90000"/>
              </a:lnSpc>
              <a:buFont typeface="Wingdings" panose="05000000000000000000" pitchFamily="2" charset="2"/>
              <a:buNone/>
              <a:defRPr/>
            </a:pPr>
            <a:r>
              <a:rPr lang="fr-CA" sz="3600" b="1" dirty="0">
                <a:solidFill>
                  <a:schemeClr val="hlink"/>
                </a:solidFill>
                <a:latin typeface="Comic Sans MS" pitchFamily="66" charset="0"/>
              </a:rPr>
              <a:t>Ceux qui marchent dans les ténèbres (1.6b)</a:t>
            </a:r>
          </a:p>
        </p:txBody>
      </p:sp>
      <p:sp>
        <p:nvSpPr>
          <p:cNvPr id="115717" name="Oval 5">
            <a:extLst>
              <a:ext uri="{FF2B5EF4-FFF2-40B4-BE49-F238E27FC236}">
                <a16:creationId xmlns:a16="http://schemas.microsoft.com/office/drawing/2014/main" id="{6776A585-66A9-4195-99E5-A63B06D22876}"/>
              </a:ext>
            </a:extLst>
          </p:cNvPr>
          <p:cNvSpPr>
            <a:spLocks noChangeArrowheads="1"/>
          </p:cNvSpPr>
          <p:nvPr>
            <p:custDataLst>
              <p:tags r:id="rId3"/>
            </p:custDataLst>
          </p:nvPr>
        </p:nvSpPr>
        <p:spPr bwMode="auto">
          <a:xfrm>
            <a:off x="1752600" y="2590800"/>
            <a:ext cx="2209800" cy="2514600"/>
          </a:xfrm>
          <a:prstGeom prst="ellipse">
            <a:avLst/>
          </a:prstGeom>
          <a:solidFill>
            <a:srgbClr val="FFFFCC"/>
          </a:solidFill>
          <a:ln w="57150" algn="ctr">
            <a:solidFill>
              <a:srgbClr val="FF0000"/>
            </a:solidFill>
            <a:round/>
            <a:headEnd/>
            <a:tailEnd/>
          </a:ln>
        </p:spPr>
        <p:txBody>
          <a:bodyPr wrap="none" anchor="ctr"/>
          <a:lstStyle>
            <a:lvl1pPr marL="342900" indent="-342900">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eaLnBrk="1" hangingPunct="1">
              <a:lnSpc>
                <a:spcPct val="80000"/>
              </a:lnSpc>
              <a:spcBef>
                <a:spcPct val="20000"/>
              </a:spcBef>
              <a:buClr>
                <a:schemeClr val="hlink"/>
              </a:buClr>
              <a:buFont typeface="Wingdings" panose="05000000000000000000" pitchFamily="2" charset="2"/>
              <a:buNone/>
            </a:pPr>
            <a:r>
              <a:rPr lang="fr-CA" altLang="en-US" sz="2400" b="1">
                <a:latin typeface="Arial" panose="020B0604020202020204" pitchFamily="34" charset="0"/>
              </a:rPr>
              <a:t>  </a:t>
            </a:r>
            <a:r>
              <a:rPr lang="fr-CA" altLang="en-US" sz="3200" b="1">
                <a:solidFill>
                  <a:srgbClr val="FF0000"/>
                </a:solidFill>
                <a:latin typeface="Arial" panose="020B0604020202020204" pitchFamily="34" charset="0"/>
              </a:rPr>
              <a:t>Notre</a:t>
            </a:r>
          </a:p>
          <a:p>
            <a:pPr eaLnBrk="1" hangingPunct="1">
              <a:lnSpc>
                <a:spcPct val="80000"/>
              </a:lnSpc>
              <a:spcBef>
                <a:spcPct val="20000"/>
              </a:spcBef>
              <a:buClr>
                <a:schemeClr val="hlink"/>
              </a:buClr>
              <a:buFont typeface="Wingdings" panose="05000000000000000000" pitchFamily="2" charset="2"/>
              <a:buNone/>
            </a:pPr>
            <a:r>
              <a:rPr lang="fr-CA" altLang="en-US" sz="3200" b="1">
                <a:solidFill>
                  <a:srgbClr val="FF0000"/>
                </a:solidFill>
                <a:latin typeface="Arial" panose="020B0604020202020204" pitchFamily="34" charset="0"/>
              </a:rPr>
              <a:t>position</a:t>
            </a:r>
          </a:p>
          <a:p>
            <a:pPr eaLnBrk="1" hangingPunct="1">
              <a:lnSpc>
                <a:spcPct val="80000"/>
              </a:lnSpc>
              <a:spcBef>
                <a:spcPct val="20000"/>
              </a:spcBef>
              <a:buClr>
                <a:schemeClr val="hlink"/>
              </a:buClr>
              <a:buFont typeface="Wingdings" panose="05000000000000000000" pitchFamily="2" charset="2"/>
              <a:buNone/>
            </a:pPr>
            <a:r>
              <a:rPr lang="fr-CA" altLang="en-US" sz="3200" b="1">
                <a:solidFill>
                  <a:srgbClr val="FF0000"/>
                </a:solidFill>
                <a:latin typeface="Arial" panose="020B0604020202020204" pitchFamily="34" charset="0"/>
              </a:rPr>
              <a:t>( 1.5-7b;</a:t>
            </a:r>
          </a:p>
          <a:p>
            <a:pPr eaLnBrk="1" hangingPunct="1">
              <a:lnSpc>
                <a:spcPct val="80000"/>
              </a:lnSpc>
              <a:spcBef>
                <a:spcPct val="20000"/>
              </a:spcBef>
              <a:buClr>
                <a:schemeClr val="hlink"/>
              </a:buClr>
              <a:buFont typeface="Wingdings" panose="05000000000000000000" pitchFamily="2" charset="2"/>
              <a:buNone/>
            </a:pPr>
            <a:r>
              <a:rPr lang="fr-CA" altLang="en-US" sz="3200" b="1">
                <a:solidFill>
                  <a:srgbClr val="FF0000"/>
                </a:solidFill>
                <a:latin typeface="Arial" panose="020B0604020202020204" pitchFamily="34" charset="0"/>
              </a:rPr>
              <a:t> 2.12 )</a:t>
            </a:r>
          </a:p>
        </p:txBody>
      </p:sp>
      <p:sp>
        <p:nvSpPr>
          <p:cNvPr id="115718" name="Oval 6">
            <a:extLst>
              <a:ext uri="{FF2B5EF4-FFF2-40B4-BE49-F238E27FC236}">
                <a16:creationId xmlns:a16="http://schemas.microsoft.com/office/drawing/2014/main" id="{4C551985-B323-45C8-8E92-C2A637F63508}"/>
              </a:ext>
            </a:extLst>
          </p:cNvPr>
          <p:cNvSpPr>
            <a:spLocks noChangeArrowheads="1"/>
          </p:cNvSpPr>
          <p:nvPr>
            <p:custDataLst>
              <p:tags r:id="rId4"/>
            </p:custDataLst>
          </p:nvPr>
        </p:nvSpPr>
        <p:spPr bwMode="auto">
          <a:xfrm>
            <a:off x="4876800" y="1828800"/>
            <a:ext cx="2743200" cy="3048000"/>
          </a:xfrm>
          <a:prstGeom prst="ellipse">
            <a:avLst/>
          </a:prstGeom>
          <a:solidFill>
            <a:srgbClr val="FEE70C"/>
          </a:solidFill>
          <a:ln w="57150" algn="ctr">
            <a:solidFill>
              <a:srgbClr val="FF0000"/>
            </a:solidFill>
            <a:round/>
            <a:headEnd/>
            <a:tailEnd/>
          </a:ln>
        </p:spPr>
        <p:txBody>
          <a:bodyPr wrap="none" anchor="ctr"/>
          <a:lstStyle>
            <a:lvl1pPr marL="342900" indent="-342900">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eaLnBrk="1" hangingPunct="1">
              <a:lnSpc>
                <a:spcPct val="70000"/>
              </a:lnSpc>
              <a:spcBef>
                <a:spcPct val="20000"/>
              </a:spcBef>
              <a:buClr>
                <a:schemeClr val="hlink"/>
              </a:buClr>
              <a:buFont typeface="Wingdings" panose="05000000000000000000" pitchFamily="2" charset="2"/>
              <a:buNone/>
            </a:pPr>
            <a:r>
              <a:rPr lang="fr-CA" altLang="en-US" sz="2400" b="1">
                <a:solidFill>
                  <a:schemeClr val="hlink"/>
                </a:solidFill>
                <a:latin typeface="Arial" panose="020B0604020202020204" pitchFamily="34" charset="0"/>
              </a:rPr>
              <a:t>  </a:t>
            </a:r>
            <a:r>
              <a:rPr lang="fr-CA" altLang="en-US" sz="2800" b="1">
                <a:solidFill>
                  <a:srgbClr val="000000"/>
                </a:solidFill>
                <a:latin typeface="Arial" panose="020B0604020202020204" pitchFamily="34" charset="0"/>
              </a:rPr>
              <a:t>Ceux qui</a:t>
            </a:r>
          </a:p>
          <a:p>
            <a:pPr eaLnBrk="1" hangingPunct="1">
              <a:lnSpc>
                <a:spcPct val="70000"/>
              </a:lnSpc>
              <a:spcBef>
                <a:spcPct val="20000"/>
              </a:spcBef>
              <a:buClr>
                <a:schemeClr val="hlink"/>
              </a:buClr>
              <a:buFont typeface="Wingdings" panose="05000000000000000000" pitchFamily="2" charset="2"/>
              <a:buNone/>
            </a:pPr>
            <a:r>
              <a:rPr lang="fr-CA" altLang="en-US" sz="2800" b="1">
                <a:solidFill>
                  <a:srgbClr val="000000"/>
                </a:solidFill>
                <a:latin typeface="Arial" panose="020B0604020202020204" pitchFamily="34" charset="0"/>
              </a:rPr>
              <a:t>Marchent</a:t>
            </a:r>
          </a:p>
          <a:p>
            <a:pPr eaLnBrk="1" hangingPunct="1">
              <a:lnSpc>
                <a:spcPct val="70000"/>
              </a:lnSpc>
              <a:spcBef>
                <a:spcPct val="20000"/>
              </a:spcBef>
              <a:buClr>
                <a:schemeClr val="hlink"/>
              </a:buClr>
              <a:buFont typeface="Wingdings" panose="05000000000000000000" pitchFamily="2" charset="2"/>
              <a:buNone/>
            </a:pPr>
            <a:r>
              <a:rPr lang="fr-CA" altLang="en-US" sz="2800" b="1">
                <a:solidFill>
                  <a:srgbClr val="000000"/>
                </a:solidFill>
                <a:latin typeface="Arial" panose="020B0604020202020204" pitchFamily="34" charset="0"/>
              </a:rPr>
              <a:t> dans </a:t>
            </a:r>
          </a:p>
          <a:p>
            <a:pPr eaLnBrk="1" hangingPunct="1">
              <a:lnSpc>
                <a:spcPct val="70000"/>
              </a:lnSpc>
              <a:spcBef>
                <a:spcPct val="20000"/>
              </a:spcBef>
              <a:buClr>
                <a:schemeClr val="hlink"/>
              </a:buClr>
              <a:buFont typeface="Wingdings" panose="05000000000000000000" pitchFamily="2" charset="2"/>
              <a:buNone/>
            </a:pPr>
            <a:r>
              <a:rPr lang="fr-CA" altLang="en-US" sz="2800" b="1">
                <a:solidFill>
                  <a:srgbClr val="000000"/>
                </a:solidFill>
                <a:latin typeface="Arial" panose="020B0604020202020204" pitchFamily="34" charset="0"/>
              </a:rPr>
              <a:t>la lumière</a:t>
            </a:r>
          </a:p>
          <a:p>
            <a:pPr eaLnBrk="1" hangingPunct="1">
              <a:lnSpc>
                <a:spcPct val="70000"/>
              </a:lnSpc>
              <a:spcBef>
                <a:spcPct val="20000"/>
              </a:spcBef>
              <a:buClr>
                <a:schemeClr val="hlink"/>
              </a:buClr>
              <a:buFont typeface="Wingdings" panose="05000000000000000000" pitchFamily="2" charset="2"/>
              <a:buNone/>
            </a:pPr>
            <a:r>
              <a:rPr lang="fr-CA" altLang="en-US" sz="2800" b="1">
                <a:solidFill>
                  <a:srgbClr val="000000"/>
                </a:solidFill>
                <a:latin typeface="Arial" panose="020B0604020202020204" pitchFamily="34" charset="0"/>
              </a:rPr>
              <a:t>(1.7a)</a:t>
            </a:r>
          </a:p>
        </p:txBody>
      </p:sp>
      <p:sp>
        <p:nvSpPr>
          <p:cNvPr id="115719" name="Oval 7">
            <a:extLst>
              <a:ext uri="{FF2B5EF4-FFF2-40B4-BE49-F238E27FC236}">
                <a16:creationId xmlns:a16="http://schemas.microsoft.com/office/drawing/2014/main" id="{89AFFAA7-B526-4342-BE30-8404A47352C6}"/>
              </a:ext>
            </a:extLst>
          </p:cNvPr>
          <p:cNvSpPr>
            <a:spLocks noChangeArrowheads="1"/>
          </p:cNvSpPr>
          <p:nvPr>
            <p:custDataLst>
              <p:tags r:id="rId5"/>
            </p:custDataLst>
          </p:nvPr>
        </p:nvSpPr>
        <p:spPr bwMode="auto">
          <a:xfrm>
            <a:off x="8001000" y="2590800"/>
            <a:ext cx="2362200" cy="2514600"/>
          </a:xfrm>
          <a:prstGeom prst="ellipse">
            <a:avLst/>
          </a:prstGeom>
          <a:solidFill>
            <a:schemeClr val="tx1"/>
          </a:solidFill>
          <a:ln w="57150" algn="ctr">
            <a:solidFill>
              <a:srgbClr val="FF0000"/>
            </a:solidFill>
            <a:round/>
            <a:headEnd/>
            <a:tailEnd/>
          </a:ln>
        </p:spPr>
        <p:txBody>
          <a:bodyPr wrap="none" anchor="ctr"/>
          <a:lstStyle>
            <a:lvl1pPr marL="342900" indent="-342900">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eaLnBrk="1" hangingPunct="1">
              <a:lnSpc>
                <a:spcPct val="80000"/>
              </a:lnSpc>
              <a:spcBef>
                <a:spcPct val="20000"/>
              </a:spcBef>
              <a:buClr>
                <a:schemeClr val="hlink"/>
              </a:buClr>
              <a:buFont typeface="Wingdings" panose="05000000000000000000" pitchFamily="2" charset="2"/>
              <a:buNone/>
            </a:pPr>
            <a:r>
              <a:rPr lang="fr-CA" altLang="en-US" sz="3200" b="1">
                <a:solidFill>
                  <a:schemeClr val="bg1"/>
                </a:solidFill>
                <a:latin typeface="Arial" panose="020B0604020202020204" pitchFamily="34" charset="0"/>
              </a:rPr>
              <a:t>Lorsqu’il</a:t>
            </a:r>
          </a:p>
          <a:p>
            <a:pPr eaLnBrk="1" hangingPunct="1">
              <a:lnSpc>
                <a:spcPct val="80000"/>
              </a:lnSpc>
              <a:spcBef>
                <a:spcPct val="20000"/>
              </a:spcBef>
              <a:buClr>
                <a:schemeClr val="hlink"/>
              </a:buClr>
              <a:buFont typeface="Wingdings" panose="05000000000000000000" pitchFamily="2" charset="2"/>
              <a:buNone/>
            </a:pPr>
            <a:r>
              <a:rPr lang="fr-CA" altLang="en-US" sz="3200" b="1">
                <a:solidFill>
                  <a:schemeClr val="bg1"/>
                </a:solidFill>
                <a:latin typeface="Arial" panose="020B0604020202020204" pitchFamily="34" charset="0"/>
              </a:rPr>
              <a:t>paraîtra</a:t>
            </a:r>
          </a:p>
          <a:p>
            <a:pPr eaLnBrk="1" hangingPunct="1">
              <a:lnSpc>
                <a:spcPct val="80000"/>
              </a:lnSpc>
              <a:spcBef>
                <a:spcPct val="20000"/>
              </a:spcBef>
              <a:buClr>
                <a:schemeClr val="hlink"/>
              </a:buClr>
              <a:buFont typeface="Wingdings" panose="05000000000000000000" pitchFamily="2" charset="2"/>
              <a:buNone/>
            </a:pPr>
            <a:r>
              <a:rPr lang="fr-CA" altLang="en-US" sz="3200" b="1">
                <a:solidFill>
                  <a:schemeClr val="bg1"/>
                </a:solidFill>
                <a:latin typeface="Arial" panose="020B0604020202020204" pitchFamily="34" charset="0"/>
              </a:rPr>
              <a:t> ( 3.2)</a:t>
            </a:r>
          </a:p>
        </p:txBody>
      </p:sp>
      <p:sp>
        <p:nvSpPr>
          <p:cNvPr id="115720" name="WordArt 8">
            <a:extLst>
              <a:ext uri="{FF2B5EF4-FFF2-40B4-BE49-F238E27FC236}">
                <a16:creationId xmlns:a16="http://schemas.microsoft.com/office/drawing/2014/main" id="{C6C5D998-4D4A-4F30-9E9E-EAD33483F847}"/>
              </a:ext>
            </a:extLst>
          </p:cNvPr>
          <p:cNvSpPr>
            <a:spLocks noChangeArrowheads="1" noChangeShapeType="1" noTextEdit="1"/>
          </p:cNvSpPr>
          <p:nvPr>
            <p:custDataLst>
              <p:tags r:id="rId6"/>
            </p:custDataLst>
          </p:nvPr>
        </p:nvSpPr>
        <p:spPr bwMode="auto">
          <a:xfrm>
            <a:off x="3390900" y="762000"/>
            <a:ext cx="5715000" cy="1295400"/>
          </a:xfrm>
          <a:prstGeom prst="rect">
            <a:avLst/>
          </a:prstGeom>
        </p:spPr>
        <p:txBody>
          <a:bodyPr spcFirstLastPara="1" wrap="none" fromWordArt="1">
            <a:prstTxWarp prst="textArchUp">
              <a:avLst>
                <a:gd name="adj" fmla="val 10800004"/>
              </a:avLst>
            </a:prstTxWarp>
          </a:bodyPr>
          <a:lstStyle/>
          <a:p>
            <a:pPr algn="ctr"/>
            <a:r>
              <a:rPr lang="fr-CA" sz="3600" kern="10" dirty="0">
                <a:ln w="38100">
                  <a:solidFill>
                    <a:srgbClr val="FF0000"/>
                  </a:solidFill>
                  <a:round/>
                  <a:headEnd/>
                  <a:tailEnd/>
                </a:ln>
                <a:latin typeface="Arial Black" panose="020B0A04020102020204" pitchFamily="34" charset="0"/>
              </a:rPr>
              <a:t>Les deux groupes</a:t>
            </a:r>
          </a:p>
        </p:txBody>
      </p:sp>
      <p:sp>
        <p:nvSpPr>
          <p:cNvPr id="57354" name="Rectangle 10">
            <a:extLst>
              <a:ext uri="{FF2B5EF4-FFF2-40B4-BE49-F238E27FC236}">
                <a16:creationId xmlns:a16="http://schemas.microsoft.com/office/drawing/2014/main" id="{CF34CBE7-0FDA-4CA6-9C95-36E2217508F0}"/>
              </a:ext>
            </a:extLst>
          </p:cNvPr>
          <p:cNvSpPr>
            <a:spLocks noChangeArrowheads="1"/>
          </p:cNvSpPr>
          <p:nvPr>
            <p:custDataLst>
              <p:tags r:id="rId7"/>
            </p:custDataLst>
          </p:nvPr>
        </p:nvSpPr>
        <p:spPr bwMode="auto">
          <a:xfrm rot="-5400000">
            <a:off x="6057900" y="723900"/>
            <a:ext cx="76200" cy="9144000"/>
          </a:xfrm>
          <a:prstGeom prst="rect">
            <a:avLst/>
          </a:prstGeom>
          <a:solidFill>
            <a:schemeClr val="bg2"/>
          </a:solidFill>
          <a:ln w="57150" algn="ctr">
            <a:solidFill>
              <a:schemeClr val="bg2"/>
            </a:solidFill>
            <a:miter lim="800000"/>
            <a:headEnd/>
            <a:tailEnd/>
          </a:ln>
        </p:spPr>
        <p:txBody>
          <a:bodyPr vert="eaVert" wrap="none" anchor="ctr"/>
          <a:lstStyle>
            <a:lvl1pPr marL="342900" indent="-342900">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algn="ctr" eaLnBrk="1" hangingPunct="1">
              <a:spcBef>
                <a:spcPct val="20000"/>
              </a:spcBef>
              <a:buClr>
                <a:schemeClr val="hlink"/>
              </a:buClr>
              <a:buFont typeface="Wingdings" panose="05000000000000000000" pitchFamily="2" charset="2"/>
              <a:buNone/>
            </a:pPr>
            <a:endParaRPr lang="en-US" altLang="en-US" sz="3200">
              <a:solidFill>
                <a:schemeClr val="bg2"/>
              </a:solidFill>
              <a:latin typeface="Arial" panose="020B0604020202020204" pitchFamily="34" charset="0"/>
            </a:endParaRPr>
          </a:p>
        </p:txBody>
      </p:sp>
      <p:sp>
        <p:nvSpPr>
          <p:cNvPr id="57355" name="Rectangle 11">
            <a:extLst>
              <a:ext uri="{FF2B5EF4-FFF2-40B4-BE49-F238E27FC236}">
                <a16:creationId xmlns:a16="http://schemas.microsoft.com/office/drawing/2014/main" id="{0C352F8D-79CC-4741-B3A0-88D8D2F134BE}"/>
              </a:ext>
            </a:extLst>
          </p:cNvPr>
          <p:cNvSpPr>
            <a:spLocks noChangeArrowheads="1"/>
          </p:cNvSpPr>
          <p:nvPr>
            <p:custDataLst>
              <p:tags r:id="rId8"/>
            </p:custDataLst>
          </p:nvPr>
        </p:nvSpPr>
        <p:spPr bwMode="auto">
          <a:xfrm>
            <a:off x="3951249" y="1828800"/>
            <a:ext cx="666285" cy="3505200"/>
          </a:xfrm>
          <a:prstGeom prst="rect">
            <a:avLst/>
          </a:prstGeom>
          <a:solidFill>
            <a:srgbClr val="FF0000"/>
          </a:solidFill>
          <a:ln w="57150" algn="ctr">
            <a:solidFill>
              <a:srgbClr val="000000"/>
            </a:solidFill>
            <a:miter lim="800000"/>
            <a:headEnd/>
            <a:tailEnd/>
          </a:ln>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eaLnBrk="1" hangingPunct="1"/>
            <a:endParaRPr lang="fr-FR" altLang="en-US"/>
          </a:p>
        </p:txBody>
      </p:sp>
      <p:sp>
        <p:nvSpPr>
          <p:cNvPr id="57356" name="Rectangle 12">
            <a:extLst>
              <a:ext uri="{FF2B5EF4-FFF2-40B4-BE49-F238E27FC236}">
                <a16:creationId xmlns:a16="http://schemas.microsoft.com/office/drawing/2014/main" id="{79B5E1B1-FAC2-4186-9DFB-5715ACE92B1C}"/>
              </a:ext>
            </a:extLst>
          </p:cNvPr>
          <p:cNvSpPr>
            <a:spLocks noChangeArrowheads="1"/>
          </p:cNvSpPr>
          <p:nvPr>
            <p:custDataLst>
              <p:tags r:id="rId9"/>
            </p:custDataLst>
          </p:nvPr>
        </p:nvSpPr>
        <p:spPr bwMode="auto">
          <a:xfrm>
            <a:off x="4191000" y="4724400"/>
            <a:ext cx="304800" cy="609600"/>
          </a:xfrm>
          <a:prstGeom prst="rect">
            <a:avLst/>
          </a:prstGeom>
          <a:solidFill>
            <a:schemeClr val="tx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marL="342900" indent="-342900">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algn="ctr" eaLnBrk="1" hangingPunct="1">
              <a:spcBef>
                <a:spcPct val="20000"/>
              </a:spcBef>
              <a:buClr>
                <a:schemeClr val="hlink"/>
              </a:buClr>
              <a:buFont typeface="Wingdings" panose="05000000000000000000" pitchFamily="2" charset="2"/>
              <a:buNone/>
            </a:pPr>
            <a:endParaRPr lang="en-US" altLang="en-US" sz="3200">
              <a:latin typeface="Arial" panose="020B0604020202020204" pitchFamily="34" charset="0"/>
            </a:endParaRPr>
          </a:p>
        </p:txBody>
      </p:sp>
      <p:grpSp>
        <p:nvGrpSpPr>
          <p:cNvPr id="57357" name="Group 20">
            <a:extLst>
              <a:ext uri="{FF2B5EF4-FFF2-40B4-BE49-F238E27FC236}">
                <a16:creationId xmlns:a16="http://schemas.microsoft.com/office/drawing/2014/main" id="{5264F76E-24F6-4867-A9A8-08D1D03695F8}"/>
              </a:ext>
            </a:extLst>
          </p:cNvPr>
          <p:cNvGrpSpPr>
            <a:grpSpLocks/>
          </p:cNvGrpSpPr>
          <p:nvPr>
            <p:custDataLst>
              <p:tags r:id="rId10"/>
            </p:custDataLst>
          </p:nvPr>
        </p:nvGrpSpPr>
        <p:grpSpPr bwMode="auto">
          <a:xfrm>
            <a:off x="4495800" y="3848100"/>
            <a:ext cx="3352800" cy="1409700"/>
            <a:chOff x="1872" y="2736"/>
            <a:chExt cx="1968" cy="576"/>
          </a:xfrm>
        </p:grpSpPr>
        <p:sp>
          <p:nvSpPr>
            <p:cNvPr id="57365" name="Line 13">
              <a:extLst>
                <a:ext uri="{FF2B5EF4-FFF2-40B4-BE49-F238E27FC236}">
                  <a16:creationId xmlns:a16="http://schemas.microsoft.com/office/drawing/2014/main" id="{C89D9685-E79B-4CF1-AC86-99EA97570DC3}"/>
                </a:ext>
              </a:extLst>
            </p:cNvPr>
            <p:cNvSpPr>
              <a:spLocks noChangeShapeType="1"/>
            </p:cNvSpPr>
            <p:nvPr/>
          </p:nvSpPr>
          <p:spPr bwMode="auto">
            <a:xfrm flipV="1">
              <a:off x="1872" y="3072"/>
              <a:ext cx="720" cy="24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7366" name="Line 14">
              <a:extLst>
                <a:ext uri="{FF2B5EF4-FFF2-40B4-BE49-F238E27FC236}">
                  <a16:creationId xmlns:a16="http://schemas.microsoft.com/office/drawing/2014/main" id="{6172BF0E-4586-4620-9D10-6DC74DF47157}"/>
                </a:ext>
              </a:extLst>
            </p:cNvPr>
            <p:cNvSpPr>
              <a:spLocks noChangeShapeType="1"/>
            </p:cNvSpPr>
            <p:nvPr/>
          </p:nvSpPr>
          <p:spPr bwMode="auto">
            <a:xfrm>
              <a:off x="2592" y="3072"/>
              <a:ext cx="288" cy="144"/>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7367" name="Line 15">
              <a:extLst>
                <a:ext uri="{FF2B5EF4-FFF2-40B4-BE49-F238E27FC236}">
                  <a16:creationId xmlns:a16="http://schemas.microsoft.com/office/drawing/2014/main" id="{7CABE075-9578-4B13-B566-D9DFC4C63385}"/>
                </a:ext>
              </a:extLst>
            </p:cNvPr>
            <p:cNvSpPr>
              <a:spLocks noChangeShapeType="1"/>
            </p:cNvSpPr>
            <p:nvPr/>
          </p:nvSpPr>
          <p:spPr bwMode="auto">
            <a:xfrm flipV="1">
              <a:off x="2880" y="2976"/>
              <a:ext cx="240" cy="240"/>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7368" name="Line 16">
              <a:extLst>
                <a:ext uri="{FF2B5EF4-FFF2-40B4-BE49-F238E27FC236}">
                  <a16:creationId xmlns:a16="http://schemas.microsoft.com/office/drawing/2014/main" id="{1FC0632C-1356-44FB-AE41-EC8168B27814}"/>
                </a:ext>
              </a:extLst>
            </p:cNvPr>
            <p:cNvSpPr>
              <a:spLocks noChangeShapeType="1"/>
            </p:cNvSpPr>
            <p:nvPr/>
          </p:nvSpPr>
          <p:spPr bwMode="auto">
            <a:xfrm>
              <a:off x="3120" y="2976"/>
              <a:ext cx="96" cy="144"/>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7369" name="Line 17">
              <a:extLst>
                <a:ext uri="{FF2B5EF4-FFF2-40B4-BE49-F238E27FC236}">
                  <a16:creationId xmlns:a16="http://schemas.microsoft.com/office/drawing/2014/main" id="{19B62014-D439-4C1C-ADEF-3D519944A86D}"/>
                </a:ext>
              </a:extLst>
            </p:cNvPr>
            <p:cNvSpPr>
              <a:spLocks noChangeShapeType="1"/>
            </p:cNvSpPr>
            <p:nvPr/>
          </p:nvSpPr>
          <p:spPr bwMode="auto">
            <a:xfrm flipV="1">
              <a:off x="3216" y="2736"/>
              <a:ext cx="624" cy="384"/>
            </a:xfrm>
            <a:prstGeom prst="line">
              <a:avLst/>
            </a:prstGeom>
            <a:noFill/>
            <a:ln w="76200">
              <a:solidFill>
                <a:srgbClr val="FF0000"/>
              </a:solidFill>
              <a:round/>
              <a:headEnd/>
              <a:tailEnd/>
            </a:ln>
            <a:extLst>
              <a:ext uri="{909E8E84-426E-40DD-AFC4-6F175D3DCCD1}">
                <a14:hiddenFill xmlns:a14="http://schemas.microsoft.com/office/drawing/2010/main">
                  <a:noFill/>
                </a14:hiddenFill>
              </a:ext>
            </a:extLst>
          </p:spPr>
          <p:txBody>
            <a:bodyPr/>
            <a:lstStyle/>
            <a:p>
              <a:endParaRPr lang="fr-CA"/>
            </a:p>
          </p:txBody>
        </p:sp>
      </p:grpSp>
      <p:sp>
        <p:nvSpPr>
          <p:cNvPr id="57358" name="Rectangle 18">
            <a:extLst>
              <a:ext uri="{FF2B5EF4-FFF2-40B4-BE49-F238E27FC236}">
                <a16:creationId xmlns:a16="http://schemas.microsoft.com/office/drawing/2014/main" id="{25BEF8BF-6FD7-4A04-B4F4-480DD2A8E9C2}"/>
              </a:ext>
            </a:extLst>
          </p:cNvPr>
          <p:cNvSpPr>
            <a:spLocks noChangeArrowheads="1"/>
          </p:cNvSpPr>
          <p:nvPr>
            <p:custDataLst>
              <p:tags r:id="rId11"/>
            </p:custDataLst>
          </p:nvPr>
        </p:nvSpPr>
        <p:spPr bwMode="auto">
          <a:xfrm>
            <a:off x="4114800" y="4648200"/>
            <a:ext cx="457200" cy="685800"/>
          </a:xfrm>
          <a:prstGeom prst="rect">
            <a:avLst/>
          </a:prstGeom>
          <a:solidFill>
            <a:srgbClr val="FE0C4B"/>
          </a:solidFill>
          <a:ln w="9525" algn="ctr">
            <a:solidFill>
              <a:srgbClr val="FF0000"/>
            </a:solidFill>
            <a:miter lim="800000"/>
            <a:headEnd/>
            <a:tailEnd/>
          </a:ln>
        </p:spPr>
        <p:txBody>
          <a:bodyPr wrap="none" anchor="ctr"/>
          <a:lstStyle>
            <a:lvl1pPr marL="342900" indent="-342900">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algn="ctr" eaLnBrk="1" hangingPunct="1">
              <a:spcBef>
                <a:spcPct val="20000"/>
              </a:spcBef>
              <a:buClr>
                <a:schemeClr val="hlink"/>
              </a:buClr>
              <a:buFont typeface="Wingdings" panose="05000000000000000000" pitchFamily="2" charset="2"/>
              <a:buNone/>
            </a:pPr>
            <a:endParaRPr lang="en-US" altLang="en-US" sz="3200">
              <a:solidFill>
                <a:srgbClr val="FE0C4B"/>
              </a:solidFill>
              <a:latin typeface="Arial" panose="020B0604020202020204" pitchFamily="34" charset="0"/>
            </a:endParaRPr>
          </a:p>
        </p:txBody>
      </p:sp>
      <p:sp>
        <p:nvSpPr>
          <p:cNvPr id="115731" name="Rectangle 19">
            <a:extLst>
              <a:ext uri="{FF2B5EF4-FFF2-40B4-BE49-F238E27FC236}">
                <a16:creationId xmlns:a16="http://schemas.microsoft.com/office/drawing/2014/main" id="{1C23384B-47B7-4027-8595-F9BD2AE6B33C}"/>
              </a:ext>
            </a:extLst>
          </p:cNvPr>
          <p:cNvSpPr>
            <a:spLocks noChangeArrowheads="1"/>
          </p:cNvSpPr>
          <p:nvPr>
            <p:custDataLst>
              <p:tags r:id="rId12"/>
            </p:custDataLst>
          </p:nvPr>
        </p:nvSpPr>
        <p:spPr bwMode="auto">
          <a:xfrm>
            <a:off x="7696200" y="1701800"/>
            <a:ext cx="76200" cy="3556000"/>
          </a:xfrm>
          <a:prstGeom prst="rect">
            <a:avLst/>
          </a:prstGeom>
          <a:solidFill>
            <a:srgbClr val="66FF66"/>
          </a:solidFill>
          <a:ln w="9525" algn="ctr">
            <a:solidFill>
              <a:schemeClr val="tx1"/>
            </a:solidFill>
            <a:miter lim="800000"/>
            <a:headEnd/>
            <a:tailEnd/>
          </a:ln>
        </p:spPr>
        <p:txBody>
          <a:bodyPr wrap="none" anchor="ctr"/>
          <a:lstStyle>
            <a:lvl1pPr marL="342900" indent="-342900">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algn="ctr" eaLnBrk="1" hangingPunct="1">
              <a:spcBef>
                <a:spcPct val="20000"/>
              </a:spcBef>
              <a:buClr>
                <a:schemeClr val="hlink"/>
              </a:buClr>
              <a:buFont typeface="Wingdings" panose="05000000000000000000" pitchFamily="2" charset="2"/>
              <a:buNone/>
            </a:pPr>
            <a:endParaRPr lang="en-US" altLang="en-US" sz="3200">
              <a:solidFill>
                <a:srgbClr val="FE0C4B"/>
              </a:solidFill>
              <a:latin typeface="Arial" panose="020B0604020202020204" pitchFamily="34" charset="0"/>
            </a:endParaRPr>
          </a:p>
        </p:txBody>
      </p:sp>
      <p:sp>
        <p:nvSpPr>
          <p:cNvPr id="115734" name="Oval 22">
            <a:extLst>
              <a:ext uri="{FF2B5EF4-FFF2-40B4-BE49-F238E27FC236}">
                <a16:creationId xmlns:a16="http://schemas.microsoft.com/office/drawing/2014/main" id="{AA435E23-6899-44DD-95C5-91F692A60B36}"/>
              </a:ext>
            </a:extLst>
          </p:cNvPr>
          <p:cNvSpPr>
            <a:spLocks noChangeArrowheads="1"/>
          </p:cNvSpPr>
          <p:nvPr>
            <p:custDataLst>
              <p:tags r:id="rId13"/>
            </p:custDataLst>
          </p:nvPr>
        </p:nvSpPr>
        <p:spPr bwMode="auto">
          <a:xfrm>
            <a:off x="5981700" y="4495800"/>
            <a:ext cx="228600" cy="228600"/>
          </a:xfrm>
          <a:prstGeom prst="ellipse">
            <a:avLst/>
          </a:prstGeom>
          <a:solidFill>
            <a:srgbClr val="000000"/>
          </a:solidFill>
          <a:ln w="38100" algn="ctr">
            <a:solidFill>
              <a:srgbClr val="FF0000"/>
            </a:solidFill>
            <a:round/>
            <a:headEnd/>
            <a:tailEnd/>
          </a:ln>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eaLnBrk="1" hangingPunct="1"/>
            <a:endParaRPr lang="fr-FR" altLang="en-US"/>
          </a:p>
        </p:txBody>
      </p:sp>
      <p:sp>
        <p:nvSpPr>
          <p:cNvPr id="57361" name="Rectangle 23">
            <a:extLst>
              <a:ext uri="{FF2B5EF4-FFF2-40B4-BE49-F238E27FC236}">
                <a16:creationId xmlns:a16="http://schemas.microsoft.com/office/drawing/2014/main" id="{2EE09085-6E25-4214-A206-162046D0D10F}"/>
              </a:ext>
            </a:extLst>
          </p:cNvPr>
          <p:cNvSpPr>
            <a:spLocks noChangeArrowheads="1"/>
          </p:cNvSpPr>
          <p:nvPr>
            <p:custDataLst>
              <p:tags r:id="rId14"/>
            </p:custDataLst>
          </p:nvPr>
        </p:nvSpPr>
        <p:spPr bwMode="auto">
          <a:xfrm>
            <a:off x="2819400" y="7620000"/>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eaLnBrk="1" hangingPunct="1"/>
            <a:endParaRPr lang="fr-FR" altLang="en-US"/>
          </a:p>
        </p:txBody>
      </p:sp>
      <p:sp>
        <p:nvSpPr>
          <p:cNvPr id="57363" name="Rectangle 9">
            <a:extLst>
              <a:ext uri="{FF2B5EF4-FFF2-40B4-BE49-F238E27FC236}">
                <a16:creationId xmlns:a16="http://schemas.microsoft.com/office/drawing/2014/main" id="{8004FCF2-CBC3-4655-8960-13015BA48F35}"/>
              </a:ext>
            </a:extLst>
          </p:cNvPr>
          <p:cNvSpPr>
            <a:spLocks noChangeArrowheads="1"/>
          </p:cNvSpPr>
          <p:nvPr>
            <p:custDataLst>
              <p:tags r:id="rId15"/>
            </p:custDataLst>
          </p:nvPr>
        </p:nvSpPr>
        <p:spPr bwMode="auto">
          <a:xfrm rot="-5400000">
            <a:off x="3985168" y="1691732"/>
            <a:ext cx="457199" cy="1645736"/>
          </a:xfrm>
          <a:prstGeom prst="rect">
            <a:avLst/>
          </a:prstGeom>
          <a:solidFill>
            <a:srgbClr val="FF0000"/>
          </a:solidFill>
          <a:ln w="57150" algn="ctr">
            <a:solidFill>
              <a:srgbClr val="000000"/>
            </a:solidFill>
            <a:miter lim="800000"/>
            <a:headEnd/>
            <a:tailEnd/>
          </a:ln>
        </p:spPr>
        <p:txBody>
          <a:bodyPr vert="eaVert" wrap="none" anchor="ctr"/>
          <a:lstStyle>
            <a:lvl1pPr marL="342900" indent="-342900">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algn="ctr" eaLnBrk="1" hangingPunct="1">
              <a:spcBef>
                <a:spcPct val="20000"/>
              </a:spcBef>
              <a:buClr>
                <a:schemeClr val="hlink"/>
              </a:buClr>
              <a:buFont typeface="Wingdings" panose="05000000000000000000" pitchFamily="2" charset="2"/>
              <a:buNone/>
            </a:pPr>
            <a:endParaRPr lang="en-US" altLang="en-US" sz="3200">
              <a:latin typeface="Arial" panose="020B0604020202020204" pitchFamily="34" charset="0"/>
            </a:endParaRPr>
          </a:p>
        </p:txBody>
      </p:sp>
      <p:sp>
        <p:nvSpPr>
          <p:cNvPr id="115733" name="Rectangle 21">
            <a:extLst>
              <a:ext uri="{FF2B5EF4-FFF2-40B4-BE49-F238E27FC236}">
                <a16:creationId xmlns:a16="http://schemas.microsoft.com/office/drawing/2014/main" id="{9E9EDCEA-0218-4862-A376-7E4988951C36}"/>
              </a:ext>
            </a:extLst>
          </p:cNvPr>
          <p:cNvSpPr>
            <a:spLocks noChangeArrowheads="1"/>
          </p:cNvSpPr>
          <p:nvPr>
            <p:custDataLst>
              <p:tags r:id="rId16"/>
            </p:custDataLst>
          </p:nvPr>
        </p:nvSpPr>
        <p:spPr bwMode="auto">
          <a:xfrm>
            <a:off x="3986561" y="4435475"/>
            <a:ext cx="609600" cy="990599"/>
          </a:xfrm>
          <a:prstGeom prst="rect">
            <a:avLst/>
          </a:prstGeom>
          <a:solidFill>
            <a:schemeClr val="tx1"/>
          </a:solidFill>
          <a:ln w="28575" algn="ctr">
            <a:solidFill>
              <a:schemeClr val="tx1"/>
            </a:solidFill>
            <a:miter lim="800000"/>
            <a:headEnd/>
            <a:tailEnd/>
          </a:ln>
        </p:spPr>
        <p:txBody>
          <a:bodyPr wrap="none" anchor="ct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pPr eaLnBrk="1" hangingPunct="1"/>
            <a:r>
              <a:rPr lang="fr-FR" altLang="en-US" sz="2000" b="1" dirty="0" err="1">
                <a:solidFill>
                  <a:schemeClr val="bg2"/>
                </a:solidFill>
              </a:rPr>
              <a:t>Jn</a:t>
            </a:r>
            <a:r>
              <a:rPr lang="fr-FR" altLang="en-US" sz="2000" b="1" dirty="0">
                <a:solidFill>
                  <a:schemeClr val="bg2"/>
                </a:solidFill>
              </a:rPr>
              <a:t>. </a:t>
            </a:r>
          </a:p>
          <a:p>
            <a:pPr eaLnBrk="1" hangingPunct="1"/>
            <a:r>
              <a:rPr lang="fr-FR" altLang="en-US" sz="2000" b="1" dirty="0">
                <a:solidFill>
                  <a:schemeClr val="bg2"/>
                </a:solidFill>
              </a:rPr>
              <a:t>10.9</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115714"/>
                                        </p:tgtEl>
                                        <p:attrNameLst>
                                          <p:attrName>style.visibility</p:attrName>
                                        </p:attrNameLst>
                                      </p:cBhvr>
                                      <p:to>
                                        <p:strVal val="visible"/>
                                      </p:to>
                                    </p:set>
                                    <p:set>
                                      <p:cBhvr>
                                        <p:cTn id="7" dur="455" fill="hold">
                                          <p:stCondLst>
                                            <p:cond delay="0"/>
                                          </p:stCondLst>
                                        </p:cTn>
                                        <p:tgtEl>
                                          <p:spTgt spid="115714"/>
                                        </p:tgtEl>
                                        <p:attrNameLst>
                                          <p:attrName>style.rotation</p:attrName>
                                        </p:attrNameLst>
                                      </p:cBhvr>
                                      <p:to>
                                        <p:strVal val="-45.0"/>
                                      </p:to>
                                    </p:set>
                                    <p:anim calcmode="lin" valueType="num">
                                      <p:cBhvr>
                                        <p:cTn id="8" dur="455" fill="hold">
                                          <p:stCondLst>
                                            <p:cond delay="455"/>
                                          </p:stCondLst>
                                        </p:cTn>
                                        <p:tgtEl>
                                          <p:spTgt spid="11571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1571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1571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15714"/>
                                        </p:tgtEl>
                                        <p:attrNameLst>
                                          <p:attrName>ppt_y</p:attrName>
                                        </p:attrNameLst>
                                      </p:cBhvr>
                                      <p:tavLst>
                                        <p:tav tm="0">
                                          <p:val>
                                            <p:strVal val="#ppt_y-(0.354*#ppt_w-0.172*#ppt_h)"/>
                                          </p:val>
                                        </p:tav>
                                        <p:tav tm="100000">
                                          <p:val>
                                            <p:strVal val="#ppt_y"/>
                                          </p:val>
                                        </p:tav>
                                      </p:tavLst>
                                    </p:anim>
                                  </p:childTnLst>
                                </p:cTn>
                              </p:par>
                            </p:childTnLst>
                          </p:cTn>
                        </p:par>
                        <p:par>
                          <p:cTn id="12" fill="hold" nodeType="withGroup">
                            <p:stCondLst>
                              <p:cond delay="1000"/>
                            </p:stCondLst>
                            <p:childTnLst>
                              <p:par>
                                <p:cTn id="13" presetID="38" presetClass="entr" presetSubtype="0" accel="50000" fill="hold" grpId="0" nodeType="afterEffect">
                                  <p:stCondLst>
                                    <p:cond delay="0"/>
                                  </p:stCondLst>
                                  <p:iterate type="lt">
                                    <p:tmPct val="50000"/>
                                  </p:iterate>
                                  <p:childTnLst>
                                    <p:set>
                                      <p:cBhvr>
                                        <p:cTn id="14" dur="1" fill="hold">
                                          <p:stCondLst>
                                            <p:cond delay="0"/>
                                          </p:stCondLst>
                                        </p:cTn>
                                        <p:tgtEl>
                                          <p:spTgt spid="115731"/>
                                        </p:tgtEl>
                                        <p:attrNameLst>
                                          <p:attrName>style.visibility</p:attrName>
                                        </p:attrNameLst>
                                      </p:cBhvr>
                                      <p:to>
                                        <p:strVal val="visible"/>
                                      </p:to>
                                    </p:set>
                                    <p:set>
                                      <p:cBhvr>
                                        <p:cTn id="15" dur="455" fill="hold">
                                          <p:stCondLst>
                                            <p:cond delay="0"/>
                                          </p:stCondLst>
                                        </p:cTn>
                                        <p:tgtEl>
                                          <p:spTgt spid="115731"/>
                                        </p:tgtEl>
                                        <p:attrNameLst>
                                          <p:attrName>style.rotation</p:attrName>
                                        </p:attrNameLst>
                                      </p:cBhvr>
                                      <p:to>
                                        <p:strVal val="-45.0"/>
                                      </p:to>
                                    </p:set>
                                    <p:anim calcmode="lin" valueType="num">
                                      <p:cBhvr>
                                        <p:cTn id="16" dur="455" fill="hold">
                                          <p:stCondLst>
                                            <p:cond delay="455"/>
                                          </p:stCondLst>
                                        </p:cTn>
                                        <p:tgtEl>
                                          <p:spTgt spid="115731"/>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115731"/>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115731"/>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115731"/>
                                        </p:tgtEl>
                                        <p:attrNameLst>
                                          <p:attrName>ppt_y</p:attrName>
                                        </p:attrNameLst>
                                      </p:cBhvr>
                                      <p:tavLst>
                                        <p:tav tm="0">
                                          <p:val>
                                            <p:strVal val="#ppt_y-(0.354*#ppt_w-0.172*#ppt_h)"/>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51" presetClass="entr" presetSubtype="0" fill="hold" nodeType="clickEffect">
                                  <p:stCondLst>
                                    <p:cond delay="0"/>
                                  </p:stCondLst>
                                  <p:childTnLst>
                                    <p:set>
                                      <p:cBhvr>
                                        <p:cTn id="23" dur="1" fill="hold">
                                          <p:stCondLst>
                                            <p:cond delay="0"/>
                                          </p:stCondLst>
                                        </p:cTn>
                                        <p:tgtEl>
                                          <p:spTgt spid="115720"/>
                                        </p:tgtEl>
                                        <p:attrNameLst>
                                          <p:attrName>style.visibility</p:attrName>
                                        </p:attrNameLst>
                                      </p:cBhvr>
                                      <p:to>
                                        <p:strVal val="visible"/>
                                      </p:to>
                                    </p:set>
                                    <p:animEffect transition="in" filter="fade">
                                      <p:cBhvr>
                                        <p:cTn id="24" dur="770" decel="100000"/>
                                        <p:tgtEl>
                                          <p:spTgt spid="115720"/>
                                        </p:tgtEl>
                                      </p:cBhvr>
                                    </p:animEffect>
                                    <p:animScale>
                                      <p:cBhvr>
                                        <p:cTn id="25" dur="770" decel="100000"/>
                                        <p:tgtEl>
                                          <p:spTgt spid="115720"/>
                                        </p:tgtEl>
                                      </p:cBhvr>
                                      <p:from x="10000" y="10000"/>
                                      <p:to x="200000" y="450000"/>
                                    </p:animScale>
                                    <p:animScale>
                                      <p:cBhvr>
                                        <p:cTn id="26" dur="1230" accel="100000" fill="hold">
                                          <p:stCondLst>
                                            <p:cond delay="770"/>
                                          </p:stCondLst>
                                        </p:cTn>
                                        <p:tgtEl>
                                          <p:spTgt spid="115720"/>
                                        </p:tgtEl>
                                      </p:cBhvr>
                                      <p:from x="200000" y="450000"/>
                                      <p:to x="100000" y="100000"/>
                                    </p:animScale>
                                    <p:set>
                                      <p:cBhvr>
                                        <p:cTn id="27" dur="770" fill="hold"/>
                                        <p:tgtEl>
                                          <p:spTgt spid="115720"/>
                                        </p:tgtEl>
                                        <p:attrNameLst>
                                          <p:attrName>ppt_x</p:attrName>
                                        </p:attrNameLst>
                                      </p:cBhvr>
                                      <p:to>
                                        <p:strVal val="(0.5)"/>
                                      </p:to>
                                    </p:set>
                                    <p:anim from="(0.5)" to="(#ppt_x)" calcmode="lin" valueType="num">
                                      <p:cBhvr>
                                        <p:cTn id="28" dur="1230" accel="100000" fill="hold">
                                          <p:stCondLst>
                                            <p:cond delay="770"/>
                                          </p:stCondLst>
                                        </p:cTn>
                                        <p:tgtEl>
                                          <p:spTgt spid="115720"/>
                                        </p:tgtEl>
                                        <p:attrNameLst>
                                          <p:attrName>ppt_x</p:attrName>
                                        </p:attrNameLst>
                                      </p:cBhvr>
                                    </p:anim>
                                    <p:set>
                                      <p:cBhvr>
                                        <p:cTn id="29" dur="770" fill="hold"/>
                                        <p:tgtEl>
                                          <p:spTgt spid="115720"/>
                                        </p:tgtEl>
                                        <p:attrNameLst>
                                          <p:attrName>ppt_y</p:attrName>
                                        </p:attrNameLst>
                                      </p:cBhvr>
                                      <p:to>
                                        <p:strVal val="(#ppt_y+0.4)"/>
                                      </p:to>
                                    </p:set>
                                    <p:anim from="(#ppt_y+0.4)" to="(#ppt_y)" calcmode="lin" valueType="num">
                                      <p:cBhvr>
                                        <p:cTn id="30" dur="1230" accel="100000" fill="hold">
                                          <p:stCondLst>
                                            <p:cond delay="770"/>
                                          </p:stCondLst>
                                        </p:cTn>
                                        <p:tgtEl>
                                          <p:spTgt spid="115720"/>
                                        </p:tgtEl>
                                        <p:attrNameLst>
                                          <p:attrName>ppt_y</p:attrName>
                                        </p:attrNameLst>
                                      </p:cBhvr>
                                    </p:anim>
                                  </p:childTnLst>
                                </p:cTn>
                              </p:par>
                            </p:childTnLst>
                          </p:cTn>
                        </p:par>
                      </p:childTnLst>
                    </p:cTn>
                  </p:par>
                  <p:par>
                    <p:cTn id="31" fill="hold">
                      <p:stCondLst>
                        <p:cond delay="indefinite"/>
                      </p:stCondLst>
                      <p:childTnLst>
                        <p:par>
                          <p:cTn id="32" fill="hold">
                            <p:stCondLst>
                              <p:cond delay="0"/>
                            </p:stCondLst>
                            <p:childTnLst>
                              <p:par>
                                <p:cTn id="33" presetID="35" presetClass="entr" presetSubtype="0" fill="hold" grpId="0" nodeType="clickEffect">
                                  <p:stCondLst>
                                    <p:cond delay="0"/>
                                  </p:stCondLst>
                                  <p:childTnLst>
                                    <p:set>
                                      <p:cBhvr>
                                        <p:cTn id="34" dur="1" fill="hold">
                                          <p:stCondLst>
                                            <p:cond delay="0"/>
                                          </p:stCondLst>
                                        </p:cTn>
                                        <p:tgtEl>
                                          <p:spTgt spid="115733"/>
                                        </p:tgtEl>
                                        <p:attrNameLst>
                                          <p:attrName>style.visibility</p:attrName>
                                        </p:attrNameLst>
                                      </p:cBhvr>
                                      <p:to>
                                        <p:strVal val="visible"/>
                                      </p:to>
                                    </p:set>
                                    <p:animEffect transition="in" filter="fade">
                                      <p:cBhvr>
                                        <p:cTn id="35" dur="1000"/>
                                        <p:tgtEl>
                                          <p:spTgt spid="115733"/>
                                        </p:tgtEl>
                                      </p:cBhvr>
                                    </p:animEffect>
                                    <p:anim calcmode="lin" valueType="num">
                                      <p:cBhvr>
                                        <p:cTn id="36" dur="1000" fill="hold"/>
                                        <p:tgtEl>
                                          <p:spTgt spid="115733"/>
                                        </p:tgtEl>
                                        <p:attrNameLst>
                                          <p:attrName>style.rotation</p:attrName>
                                        </p:attrNameLst>
                                      </p:cBhvr>
                                      <p:tavLst>
                                        <p:tav tm="0">
                                          <p:val>
                                            <p:fltVal val="720"/>
                                          </p:val>
                                        </p:tav>
                                        <p:tav tm="100000">
                                          <p:val>
                                            <p:fltVal val="0"/>
                                          </p:val>
                                        </p:tav>
                                      </p:tavLst>
                                    </p:anim>
                                    <p:anim calcmode="lin" valueType="num">
                                      <p:cBhvr>
                                        <p:cTn id="37" dur="1000" fill="hold"/>
                                        <p:tgtEl>
                                          <p:spTgt spid="115733"/>
                                        </p:tgtEl>
                                        <p:attrNameLst>
                                          <p:attrName>ppt_h</p:attrName>
                                        </p:attrNameLst>
                                      </p:cBhvr>
                                      <p:tavLst>
                                        <p:tav tm="0">
                                          <p:val>
                                            <p:fltVal val="0"/>
                                          </p:val>
                                        </p:tav>
                                        <p:tav tm="100000">
                                          <p:val>
                                            <p:strVal val="#ppt_h"/>
                                          </p:val>
                                        </p:tav>
                                      </p:tavLst>
                                    </p:anim>
                                    <p:anim calcmode="lin" valueType="num">
                                      <p:cBhvr>
                                        <p:cTn id="38" dur="1000" fill="hold"/>
                                        <p:tgtEl>
                                          <p:spTgt spid="115733"/>
                                        </p:tgtEl>
                                        <p:attrNameLst>
                                          <p:attrName>ppt_w</p:attrName>
                                        </p:attrNameLst>
                                      </p:cBhvr>
                                      <p:tavLst>
                                        <p:tav tm="0">
                                          <p:val>
                                            <p:fltVal val="0"/>
                                          </p:val>
                                        </p:tav>
                                        <p:tav tm="100000">
                                          <p:val>
                                            <p:strVal val="#ppt_w"/>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5718"/>
                                        </p:tgtEl>
                                        <p:attrNameLst>
                                          <p:attrName>style.visibility</p:attrName>
                                        </p:attrNameLst>
                                      </p:cBhvr>
                                      <p:to>
                                        <p:strVal val="visible"/>
                                      </p:to>
                                    </p:set>
                                    <p:anim calcmode="lin" valueType="num">
                                      <p:cBhvr additive="base">
                                        <p:cTn id="43" dur="500" fill="hold"/>
                                        <p:tgtEl>
                                          <p:spTgt spid="115718"/>
                                        </p:tgtEl>
                                        <p:attrNameLst>
                                          <p:attrName>ppt_x</p:attrName>
                                        </p:attrNameLst>
                                      </p:cBhvr>
                                      <p:tavLst>
                                        <p:tav tm="0">
                                          <p:val>
                                            <p:strVal val="#ppt_x"/>
                                          </p:val>
                                        </p:tav>
                                        <p:tav tm="100000">
                                          <p:val>
                                            <p:strVal val="#ppt_x"/>
                                          </p:val>
                                        </p:tav>
                                      </p:tavLst>
                                    </p:anim>
                                    <p:anim calcmode="lin" valueType="num">
                                      <p:cBhvr additive="base">
                                        <p:cTn id="44" dur="500" fill="hold"/>
                                        <p:tgtEl>
                                          <p:spTgt spid="115718"/>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51" presetClass="entr" presetSubtype="0" fill="hold" grpId="0" nodeType="afterEffect">
                                  <p:stCondLst>
                                    <p:cond delay="0"/>
                                  </p:stCondLst>
                                  <p:childTnLst>
                                    <p:set>
                                      <p:cBhvr>
                                        <p:cTn id="47" dur="1" fill="hold">
                                          <p:stCondLst>
                                            <p:cond delay="0"/>
                                          </p:stCondLst>
                                        </p:cTn>
                                        <p:tgtEl>
                                          <p:spTgt spid="115734"/>
                                        </p:tgtEl>
                                        <p:attrNameLst>
                                          <p:attrName>style.visibility</p:attrName>
                                        </p:attrNameLst>
                                      </p:cBhvr>
                                      <p:to>
                                        <p:strVal val="visible"/>
                                      </p:to>
                                    </p:set>
                                    <p:animEffect transition="in" filter="fade">
                                      <p:cBhvr>
                                        <p:cTn id="48" dur="770" decel="100000"/>
                                        <p:tgtEl>
                                          <p:spTgt spid="115734"/>
                                        </p:tgtEl>
                                      </p:cBhvr>
                                    </p:animEffect>
                                    <p:animScale>
                                      <p:cBhvr>
                                        <p:cTn id="49" dur="770" decel="100000"/>
                                        <p:tgtEl>
                                          <p:spTgt spid="115734"/>
                                        </p:tgtEl>
                                      </p:cBhvr>
                                      <p:from x="10000" y="10000"/>
                                      <p:to x="200000" y="450000"/>
                                    </p:animScale>
                                    <p:animScale>
                                      <p:cBhvr>
                                        <p:cTn id="50" dur="1230" accel="100000" fill="hold">
                                          <p:stCondLst>
                                            <p:cond delay="770"/>
                                          </p:stCondLst>
                                        </p:cTn>
                                        <p:tgtEl>
                                          <p:spTgt spid="115734"/>
                                        </p:tgtEl>
                                      </p:cBhvr>
                                      <p:from x="200000" y="450000"/>
                                      <p:to x="100000" y="100000"/>
                                    </p:animScale>
                                    <p:set>
                                      <p:cBhvr>
                                        <p:cTn id="51" dur="770" fill="hold"/>
                                        <p:tgtEl>
                                          <p:spTgt spid="115734"/>
                                        </p:tgtEl>
                                        <p:attrNameLst>
                                          <p:attrName>ppt_x</p:attrName>
                                        </p:attrNameLst>
                                      </p:cBhvr>
                                      <p:to>
                                        <p:strVal val="(0.5)"/>
                                      </p:to>
                                    </p:set>
                                    <p:anim from="(0.5)" to="(#ppt_x)" calcmode="lin" valueType="num">
                                      <p:cBhvr>
                                        <p:cTn id="52" dur="1230" accel="100000" fill="hold">
                                          <p:stCondLst>
                                            <p:cond delay="770"/>
                                          </p:stCondLst>
                                        </p:cTn>
                                        <p:tgtEl>
                                          <p:spTgt spid="115734"/>
                                        </p:tgtEl>
                                        <p:attrNameLst>
                                          <p:attrName>ppt_x</p:attrName>
                                        </p:attrNameLst>
                                      </p:cBhvr>
                                    </p:anim>
                                    <p:set>
                                      <p:cBhvr>
                                        <p:cTn id="53" dur="770" fill="hold"/>
                                        <p:tgtEl>
                                          <p:spTgt spid="115734"/>
                                        </p:tgtEl>
                                        <p:attrNameLst>
                                          <p:attrName>ppt_y</p:attrName>
                                        </p:attrNameLst>
                                      </p:cBhvr>
                                      <p:to>
                                        <p:strVal val="(#ppt_y+0.4)"/>
                                      </p:to>
                                    </p:set>
                                    <p:anim from="(#ppt_y+0.4)" to="(#ppt_y)" calcmode="lin" valueType="num">
                                      <p:cBhvr>
                                        <p:cTn id="54" dur="1230" accel="100000" fill="hold">
                                          <p:stCondLst>
                                            <p:cond delay="770"/>
                                          </p:stCondLst>
                                        </p:cTn>
                                        <p:tgtEl>
                                          <p:spTgt spid="115734"/>
                                        </p:tgtEl>
                                        <p:attrNameLst>
                                          <p:attrName>ppt_y</p:attrName>
                                        </p:attrNameLst>
                                      </p:cBhvr>
                                    </p:anim>
                                  </p:childTnLst>
                                </p:cTn>
                              </p:par>
                            </p:childTnLst>
                          </p:cTn>
                        </p:par>
                      </p:childTnLst>
                    </p:cTn>
                  </p:par>
                  <p:par>
                    <p:cTn id="55" fill="hold">
                      <p:stCondLst>
                        <p:cond delay="indefinite"/>
                      </p:stCondLst>
                      <p:childTnLst>
                        <p:par>
                          <p:cTn id="56" fill="hold">
                            <p:stCondLst>
                              <p:cond delay="0"/>
                            </p:stCondLst>
                            <p:childTnLst>
                              <p:par>
                                <p:cTn id="57" presetID="37" presetClass="entr" presetSubtype="0" fill="hold" nodeType="clickEffect">
                                  <p:stCondLst>
                                    <p:cond delay="0"/>
                                  </p:stCondLst>
                                  <p:childTnLst>
                                    <p:set>
                                      <p:cBhvr>
                                        <p:cTn id="58" dur="1" fill="hold">
                                          <p:stCondLst>
                                            <p:cond delay="0"/>
                                          </p:stCondLst>
                                        </p:cTn>
                                        <p:tgtEl>
                                          <p:spTgt spid="115716">
                                            <p:txEl>
                                              <p:pRg st="0" end="0"/>
                                            </p:txEl>
                                          </p:spTgt>
                                        </p:tgtEl>
                                        <p:attrNameLst>
                                          <p:attrName>style.visibility</p:attrName>
                                        </p:attrNameLst>
                                      </p:cBhvr>
                                      <p:to>
                                        <p:strVal val="visible"/>
                                      </p:to>
                                    </p:set>
                                    <p:animEffect transition="in" filter="fade">
                                      <p:cBhvr>
                                        <p:cTn id="59" dur="500"/>
                                        <p:tgtEl>
                                          <p:spTgt spid="115716">
                                            <p:txEl>
                                              <p:pRg st="0" end="0"/>
                                            </p:txEl>
                                          </p:spTgt>
                                        </p:tgtEl>
                                      </p:cBhvr>
                                    </p:animEffect>
                                    <p:anim calcmode="lin" valueType="num">
                                      <p:cBhvr>
                                        <p:cTn id="60" dur="500" fill="hold"/>
                                        <p:tgtEl>
                                          <p:spTgt spid="115716">
                                            <p:txEl>
                                              <p:pRg st="0" end="0"/>
                                            </p:txEl>
                                          </p:spTgt>
                                        </p:tgtEl>
                                        <p:attrNameLst>
                                          <p:attrName>ppt_x</p:attrName>
                                        </p:attrNameLst>
                                      </p:cBhvr>
                                      <p:tavLst>
                                        <p:tav tm="0">
                                          <p:val>
                                            <p:strVal val="#ppt_x"/>
                                          </p:val>
                                        </p:tav>
                                        <p:tav tm="100000">
                                          <p:val>
                                            <p:strVal val="#ppt_x"/>
                                          </p:val>
                                        </p:tav>
                                      </p:tavLst>
                                    </p:anim>
                                    <p:anim calcmode="lin" valueType="num">
                                      <p:cBhvr>
                                        <p:cTn id="61" dur="450" decel="100000" fill="hold"/>
                                        <p:tgtEl>
                                          <p:spTgt spid="115716">
                                            <p:txEl>
                                              <p:pRg st="0" end="0"/>
                                            </p:txEl>
                                          </p:spTgt>
                                        </p:tgtEl>
                                        <p:attrNameLst>
                                          <p:attrName>ppt_y</p:attrName>
                                        </p:attrNameLst>
                                      </p:cBhvr>
                                      <p:tavLst>
                                        <p:tav tm="0">
                                          <p:val>
                                            <p:strVal val="#ppt_y+1"/>
                                          </p:val>
                                        </p:tav>
                                        <p:tav tm="100000">
                                          <p:val>
                                            <p:strVal val="#ppt_y-.03"/>
                                          </p:val>
                                        </p:tav>
                                      </p:tavLst>
                                    </p:anim>
                                    <p:anim calcmode="lin" valueType="num">
                                      <p:cBhvr>
                                        <p:cTn id="62" dur="50" accel="100000" fill="hold">
                                          <p:stCondLst>
                                            <p:cond delay="450"/>
                                          </p:stCondLst>
                                        </p:cTn>
                                        <p:tgtEl>
                                          <p:spTgt spid="115716">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15717"/>
                                        </p:tgtEl>
                                        <p:attrNameLst>
                                          <p:attrName>style.visibility</p:attrName>
                                        </p:attrNameLst>
                                      </p:cBhvr>
                                      <p:to>
                                        <p:strVal val="visible"/>
                                      </p:to>
                                    </p:set>
                                    <p:anim calcmode="lin" valueType="num">
                                      <p:cBhvr additive="base">
                                        <p:cTn id="67" dur="500" fill="hold"/>
                                        <p:tgtEl>
                                          <p:spTgt spid="115717"/>
                                        </p:tgtEl>
                                        <p:attrNameLst>
                                          <p:attrName>ppt_x</p:attrName>
                                        </p:attrNameLst>
                                      </p:cBhvr>
                                      <p:tavLst>
                                        <p:tav tm="0">
                                          <p:val>
                                            <p:strVal val="#ppt_x"/>
                                          </p:val>
                                        </p:tav>
                                        <p:tav tm="100000">
                                          <p:val>
                                            <p:strVal val="#ppt_x"/>
                                          </p:val>
                                        </p:tav>
                                      </p:tavLst>
                                    </p:anim>
                                    <p:anim calcmode="lin" valueType="num">
                                      <p:cBhvr additive="base">
                                        <p:cTn id="68" dur="500" fill="hold"/>
                                        <p:tgtEl>
                                          <p:spTgt spid="115717"/>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15719"/>
                                        </p:tgtEl>
                                        <p:attrNameLst>
                                          <p:attrName>style.visibility</p:attrName>
                                        </p:attrNameLst>
                                      </p:cBhvr>
                                      <p:to>
                                        <p:strVal val="visible"/>
                                      </p:to>
                                    </p:set>
                                    <p:anim calcmode="lin" valueType="num">
                                      <p:cBhvr additive="base">
                                        <p:cTn id="73" dur="500" fill="hold"/>
                                        <p:tgtEl>
                                          <p:spTgt spid="115719"/>
                                        </p:tgtEl>
                                        <p:attrNameLst>
                                          <p:attrName>ppt_x</p:attrName>
                                        </p:attrNameLst>
                                      </p:cBhvr>
                                      <p:tavLst>
                                        <p:tav tm="0">
                                          <p:val>
                                            <p:strVal val="#ppt_x"/>
                                          </p:val>
                                        </p:tav>
                                        <p:tav tm="100000">
                                          <p:val>
                                            <p:strVal val="#ppt_x"/>
                                          </p:val>
                                        </p:tav>
                                      </p:tavLst>
                                    </p:anim>
                                    <p:anim calcmode="lin" valueType="num">
                                      <p:cBhvr additive="base">
                                        <p:cTn id="74" dur="500" fill="hold"/>
                                        <p:tgtEl>
                                          <p:spTgt spid="1157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4" grpId="0" animBg="1"/>
      <p:bldP spid="115717" grpId="0" animBg="1"/>
      <p:bldP spid="115718" grpId="0" animBg="1"/>
      <p:bldP spid="115719" grpId="0" animBg="1"/>
      <p:bldP spid="115731" grpId="0" animBg="1"/>
      <p:bldP spid="115734" grpId="0" animBg="1"/>
      <p:bldP spid="1157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382A295-FCF2-79C8-0ACE-BFDBC9EC8342}"/>
              </a:ext>
            </a:extLst>
          </p:cNvPr>
          <p:cNvSpPr>
            <a:spLocks noGrp="1"/>
          </p:cNvSpPr>
          <p:nvPr>
            <p:ph type="title"/>
          </p:nvPr>
        </p:nvSpPr>
        <p:spPr>
          <a:xfrm>
            <a:off x="609600" y="274638"/>
            <a:ext cx="11125200" cy="1143000"/>
          </a:xfrm>
        </p:spPr>
        <p:txBody>
          <a:bodyPr/>
          <a:lstStyle/>
          <a:p>
            <a:r>
              <a:rPr lang="fr-CA" sz="5400" dirty="0">
                <a:solidFill>
                  <a:srgbClr val="FFFF00"/>
                </a:solidFill>
              </a:rPr>
              <a:t>Notre position (1 Jean 1.7)</a:t>
            </a:r>
            <a:br>
              <a:rPr lang="fr-CA" sz="5400" dirty="0">
                <a:solidFill>
                  <a:srgbClr val="FFFF00"/>
                </a:solidFill>
              </a:rPr>
            </a:br>
            <a:r>
              <a:rPr lang="fr-CA" dirty="0">
                <a:solidFill>
                  <a:srgbClr val="FFFF00"/>
                </a:solidFill>
              </a:rPr>
              <a:t> </a:t>
            </a:r>
          </a:p>
        </p:txBody>
      </p:sp>
      <p:sp>
        <p:nvSpPr>
          <p:cNvPr id="3" name="Espace réservé du contenu 2">
            <a:extLst>
              <a:ext uri="{FF2B5EF4-FFF2-40B4-BE49-F238E27FC236}">
                <a16:creationId xmlns:a16="http://schemas.microsoft.com/office/drawing/2014/main" id="{8D3D01BC-FB12-94D0-E9D2-E1D50B356C89}"/>
              </a:ext>
            </a:extLst>
          </p:cNvPr>
          <p:cNvSpPr>
            <a:spLocks noGrp="1"/>
          </p:cNvSpPr>
          <p:nvPr>
            <p:ph idx="1"/>
          </p:nvPr>
        </p:nvSpPr>
        <p:spPr>
          <a:xfrm>
            <a:off x="533400" y="1600200"/>
            <a:ext cx="11201400" cy="4221164"/>
          </a:xfrm>
        </p:spPr>
        <p:txBody>
          <a:bodyPr/>
          <a:lstStyle/>
          <a:p>
            <a:pPr marL="0" indent="0">
              <a:buNone/>
            </a:pPr>
            <a:r>
              <a:rPr lang="fr-CA" sz="5400" dirty="0"/>
              <a:t>« Mais si nous </a:t>
            </a:r>
            <a:r>
              <a:rPr lang="fr-CA" sz="5400" dirty="0">
                <a:solidFill>
                  <a:srgbClr val="FFFF00"/>
                </a:solidFill>
              </a:rPr>
              <a:t>marchons dans la lumière, </a:t>
            </a:r>
            <a:r>
              <a:rPr lang="fr-CA" sz="5400" dirty="0"/>
              <a:t>comme il est lui-même dans la lumière, </a:t>
            </a:r>
          </a:p>
          <a:p>
            <a:pPr marL="0" indent="0">
              <a:buNone/>
            </a:pPr>
            <a:r>
              <a:rPr lang="fr-CA" sz="5400" dirty="0"/>
              <a:t>nous sommes mutuellement en communion, et le sang de Jésus son Fils nous purifie de tout péché. »</a:t>
            </a:r>
            <a:endParaRPr lang="fr-CA" b="1" dirty="0"/>
          </a:p>
        </p:txBody>
      </p:sp>
    </p:spTree>
    <p:extLst>
      <p:ext uri="{BB962C8B-B14F-4D97-AF65-F5344CB8AC3E}">
        <p14:creationId xmlns:p14="http://schemas.microsoft.com/office/powerpoint/2010/main" val="20301936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Rectangle 3">
            <a:extLst>
              <a:ext uri="{FF2B5EF4-FFF2-40B4-BE49-F238E27FC236}">
                <a16:creationId xmlns:a16="http://schemas.microsoft.com/office/drawing/2014/main" id="{C017F4CF-2878-4F7F-921F-1186605E5C3A}"/>
              </a:ext>
            </a:extLst>
          </p:cNvPr>
          <p:cNvSpPr>
            <a:spLocks noGrp="1" noChangeArrowheads="1"/>
          </p:cNvSpPr>
          <p:nvPr>
            <p:ph type="body" idx="1"/>
            <p:custDataLst>
              <p:tags r:id="rId1"/>
            </p:custDataLst>
          </p:nvPr>
        </p:nvSpPr>
        <p:spPr bwMode="auto">
          <a:xfrm>
            <a:off x="342900" y="685800"/>
            <a:ext cx="11506200" cy="5486400"/>
          </a:xfrm>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80000"/>
              </a:lnSpc>
              <a:buFont typeface="Wingdings" panose="05000000000000000000" pitchFamily="2" charset="2"/>
              <a:buNone/>
              <a:defRPr/>
            </a:pPr>
            <a:r>
              <a:rPr lang="fr-CA" sz="4000" dirty="0">
                <a:effectLst/>
                <a:latin typeface="Tahoma" pitchFamily="34" charset="0"/>
              </a:rPr>
              <a:t>(Jean 8:12)  </a:t>
            </a:r>
          </a:p>
          <a:p>
            <a:pPr eaLnBrk="1" hangingPunct="1">
              <a:lnSpc>
                <a:spcPct val="80000"/>
              </a:lnSpc>
              <a:buFont typeface="Wingdings" panose="05000000000000000000" pitchFamily="2" charset="2"/>
              <a:buNone/>
              <a:defRPr/>
            </a:pPr>
            <a:r>
              <a:rPr lang="fr-CA" sz="4000" dirty="0">
                <a:effectLst/>
                <a:latin typeface="Tahoma" pitchFamily="34" charset="0"/>
              </a:rPr>
              <a:t>   Jésus leur parla de nouveau, et dit : Je suis la lumière du monde; celui qui me suit </a:t>
            </a:r>
            <a:r>
              <a:rPr lang="fr-CA" sz="4000" u="sng" dirty="0">
                <a:solidFill>
                  <a:srgbClr val="FFFF00"/>
                </a:solidFill>
                <a:effectLst/>
                <a:latin typeface="Tahoma" pitchFamily="34" charset="0"/>
              </a:rPr>
              <a:t>ne marchera pas dans les ténèbres</a:t>
            </a:r>
            <a:r>
              <a:rPr lang="fr-CA" sz="4000" dirty="0">
                <a:solidFill>
                  <a:srgbClr val="FFFF00"/>
                </a:solidFill>
                <a:effectLst/>
                <a:latin typeface="Tahoma" pitchFamily="34" charset="0"/>
              </a:rPr>
              <a:t>,</a:t>
            </a:r>
            <a:r>
              <a:rPr lang="fr-CA" sz="4000" dirty="0">
                <a:effectLst/>
                <a:latin typeface="Tahoma" pitchFamily="34" charset="0"/>
              </a:rPr>
              <a:t> mais il aura la lumière de la vie. </a:t>
            </a:r>
          </a:p>
          <a:p>
            <a:pPr eaLnBrk="1" hangingPunct="1">
              <a:lnSpc>
                <a:spcPct val="80000"/>
              </a:lnSpc>
              <a:buFont typeface="Wingdings" panose="05000000000000000000" pitchFamily="2" charset="2"/>
              <a:buNone/>
              <a:defRPr/>
            </a:pPr>
            <a:endParaRPr lang="fr-CA" sz="4000" dirty="0">
              <a:effectLst/>
              <a:latin typeface="Tahoma" pitchFamily="34" charset="0"/>
            </a:endParaRPr>
          </a:p>
          <a:p>
            <a:pPr eaLnBrk="1" hangingPunct="1">
              <a:lnSpc>
                <a:spcPct val="80000"/>
              </a:lnSpc>
              <a:buFont typeface="Wingdings" panose="05000000000000000000" pitchFamily="2" charset="2"/>
              <a:buNone/>
              <a:defRPr/>
            </a:pPr>
            <a:r>
              <a:rPr lang="fr-CA" sz="4000" dirty="0">
                <a:effectLst/>
                <a:latin typeface="Tahoma" pitchFamily="34" charset="0"/>
              </a:rPr>
              <a:t>(</a:t>
            </a:r>
            <a:r>
              <a:rPr lang="fr-CA" sz="4000" dirty="0" err="1">
                <a:effectLst/>
                <a:latin typeface="Tahoma" pitchFamily="34" charset="0"/>
              </a:rPr>
              <a:t>Èphésiens</a:t>
            </a:r>
            <a:r>
              <a:rPr lang="fr-CA" sz="4000" dirty="0">
                <a:effectLst/>
                <a:latin typeface="Tahoma" pitchFamily="34" charset="0"/>
              </a:rPr>
              <a:t> 5:8) Autrefois vous étiez ténèbres, et maintenant </a:t>
            </a:r>
            <a:r>
              <a:rPr lang="fr-CA" sz="4000" u="sng" dirty="0">
                <a:solidFill>
                  <a:srgbClr val="FFFF00"/>
                </a:solidFill>
                <a:effectLst/>
                <a:latin typeface="Tahoma" pitchFamily="34" charset="0"/>
              </a:rPr>
              <a:t>vous êtes lumière</a:t>
            </a:r>
            <a:r>
              <a:rPr lang="fr-CA" sz="4000" dirty="0">
                <a:effectLst/>
                <a:latin typeface="Tahoma" pitchFamily="34" charset="0"/>
              </a:rPr>
              <a:t> dans le Seigneur. Marchez comme des enfants de lumière! </a:t>
            </a:r>
            <a:r>
              <a:rPr lang="fr-CA" sz="1600" b="1" dirty="0">
                <a:latin typeface="Tahoma" pitchFamily="34"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116739">
                                            <p:txEl>
                                              <p:pRg st="0" end="0"/>
                                            </p:txEl>
                                          </p:spTgt>
                                        </p:tgtEl>
                                        <p:attrNameLst>
                                          <p:attrName>style.visibility</p:attrName>
                                        </p:attrNameLst>
                                      </p:cBhvr>
                                      <p:to>
                                        <p:strVal val="visible"/>
                                      </p:to>
                                    </p:set>
                                    <p:anim calcmode="lin" valueType="num">
                                      <p:cBhvr additive="base">
                                        <p:cTn id="7" dur="500" fill="hold"/>
                                        <p:tgtEl>
                                          <p:spTgt spid="11673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1673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16739">
                                            <p:txEl>
                                              <p:pRg st="1" end="1"/>
                                            </p:txEl>
                                          </p:spTgt>
                                        </p:tgtEl>
                                        <p:attrNameLst>
                                          <p:attrName>style.visibility</p:attrName>
                                        </p:attrNameLst>
                                      </p:cBhvr>
                                      <p:to>
                                        <p:strVal val="visible"/>
                                      </p:to>
                                    </p:set>
                                    <p:anim calcmode="lin" valueType="num">
                                      <p:cBhvr additive="base">
                                        <p:cTn id="11" dur="500" fill="hold"/>
                                        <p:tgtEl>
                                          <p:spTgt spid="116739">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1673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116739">
                                            <p:txEl>
                                              <p:pRg st="3" end="3"/>
                                            </p:txEl>
                                          </p:spTgt>
                                        </p:tgtEl>
                                        <p:attrNameLst>
                                          <p:attrName>style.visibility</p:attrName>
                                        </p:attrNameLst>
                                      </p:cBhvr>
                                      <p:to>
                                        <p:strVal val="visible"/>
                                      </p:to>
                                    </p:set>
                                    <p:anim calcmode="lin" valueType="num">
                                      <p:cBhvr additive="base">
                                        <p:cTn id="17" dur="500" fill="hold"/>
                                        <p:tgtEl>
                                          <p:spTgt spid="116739">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1673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5" name="Rectangle 3">
            <a:extLst>
              <a:ext uri="{FF2B5EF4-FFF2-40B4-BE49-F238E27FC236}">
                <a16:creationId xmlns:a16="http://schemas.microsoft.com/office/drawing/2014/main" id="{E1E6D1CE-FDB0-4641-A884-4E637ACC8AD8}"/>
              </a:ext>
            </a:extLst>
          </p:cNvPr>
          <p:cNvSpPr>
            <a:spLocks noGrp="1" noChangeArrowheads="1"/>
          </p:cNvSpPr>
          <p:nvPr>
            <p:ph type="body" idx="1"/>
            <p:custDataLst>
              <p:tags r:id="rId1"/>
            </p:custDataLst>
          </p:nvPr>
        </p:nvSpPr>
        <p:spPr bwMode="auto">
          <a:xfrm>
            <a:off x="0" y="88074"/>
            <a:ext cx="11811000" cy="6617525"/>
          </a:xfrm>
          <a:ln>
            <a:miter lim="800000"/>
            <a:headEnd/>
            <a:tailEnd/>
          </a:ln>
        </p:spPr>
        <p:txBody>
          <a:bodyPr vert="horz" wrap="square" lIns="91440" tIns="45720" rIns="91440" bIns="45720" numCol="1" anchor="t" anchorCtr="0" compatLnSpc="1">
            <a:prstTxWarp prst="textNoShape">
              <a:avLst/>
            </a:prstTxWarp>
          </a:bodyPr>
          <a:lstStyle/>
          <a:p>
            <a:pPr algn="ctr" eaLnBrk="1" hangingPunct="1">
              <a:lnSpc>
                <a:spcPct val="80000"/>
              </a:lnSpc>
              <a:buFont typeface="Wingdings" panose="05000000000000000000" pitchFamily="2" charset="2"/>
              <a:buNone/>
              <a:defRPr/>
            </a:pPr>
            <a:r>
              <a:rPr lang="fr-CA" sz="2400" b="1" dirty="0">
                <a:latin typeface="Tahoma" pitchFamily="34" charset="0"/>
              </a:rPr>
              <a:t>	</a:t>
            </a:r>
            <a:r>
              <a:rPr lang="fr-CA" sz="4400" b="1" dirty="0">
                <a:solidFill>
                  <a:srgbClr val="FFFF00"/>
                </a:solidFill>
                <a:latin typeface="Tahoma" pitchFamily="34" charset="0"/>
              </a:rPr>
              <a:t>Notre Position (1Jn. 1.5-7)</a:t>
            </a:r>
          </a:p>
          <a:p>
            <a:pPr eaLnBrk="1" hangingPunct="1">
              <a:lnSpc>
                <a:spcPct val="80000"/>
              </a:lnSpc>
              <a:buFont typeface="Wingdings" panose="05000000000000000000" pitchFamily="2" charset="2"/>
              <a:buNone/>
              <a:defRPr/>
            </a:pPr>
            <a:r>
              <a:rPr lang="fr-CA" sz="2800" b="1" dirty="0">
                <a:solidFill>
                  <a:srgbClr val="FFFF00"/>
                </a:solidFill>
                <a:latin typeface="Tahoma" pitchFamily="34" charset="0"/>
              </a:rPr>
              <a:t>	</a:t>
            </a:r>
          </a:p>
          <a:p>
            <a:pPr eaLnBrk="1" hangingPunct="1">
              <a:lnSpc>
                <a:spcPct val="80000"/>
              </a:lnSpc>
              <a:buFont typeface="Wingdings" panose="05000000000000000000" pitchFamily="2" charset="2"/>
              <a:buNone/>
              <a:defRPr/>
            </a:pPr>
            <a:r>
              <a:rPr lang="fr-CA" sz="4400" dirty="0">
                <a:latin typeface="Tahoma" pitchFamily="34" charset="0"/>
              </a:rPr>
              <a:t>(Colossiens 1.12-13) </a:t>
            </a:r>
          </a:p>
          <a:p>
            <a:pPr eaLnBrk="1" hangingPunct="1">
              <a:lnSpc>
                <a:spcPct val="110000"/>
              </a:lnSpc>
              <a:buFont typeface="Wingdings" panose="05000000000000000000" pitchFamily="2" charset="2"/>
              <a:buNone/>
              <a:defRPr/>
            </a:pPr>
            <a:r>
              <a:rPr lang="fr-CA" sz="4400" dirty="0">
                <a:latin typeface="Tahoma" pitchFamily="34" charset="0"/>
              </a:rPr>
              <a:t>    Rendez grâces au Père, qui vous a rendus capables d'avoir part à l'héritage des saints </a:t>
            </a:r>
            <a:r>
              <a:rPr lang="fr-CA" sz="4400" u="sng" dirty="0">
                <a:solidFill>
                  <a:srgbClr val="FFFF00"/>
                </a:solidFill>
                <a:latin typeface="Tahoma" pitchFamily="34" charset="0"/>
              </a:rPr>
              <a:t>dans la lumière</a:t>
            </a:r>
            <a:r>
              <a:rPr lang="fr-CA" sz="4400" dirty="0">
                <a:latin typeface="Tahoma" pitchFamily="34" charset="0"/>
              </a:rPr>
              <a:t>, qui nous a délivrés de la puissance </a:t>
            </a:r>
            <a:r>
              <a:rPr lang="fr-CA" sz="4400" u="sng" dirty="0">
                <a:solidFill>
                  <a:srgbClr val="FFFF00"/>
                </a:solidFill>
                <a:latin typeface="Tahoma" pitchFamily="34" charset="0"/>
              </a:rPr>
              <a:t>des ténèbres et nous a transportés dans le royaume de son Fils bien-aimé,</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412675">
                                            <p:txEl>
                                              <p:pRg st="2" end="2"/>
                                            </p:txEl>
                                          </p:spTgt>
                                        </p:tgtEl>
                                        <p:attrNameLst>
                                          <p:attrName>style.visibility</p:attrName>
                                        </p:attrNameLst>
                                      </p:cBhvr>
                                      <p:to>
                                        <p:strVal val="visible"/>
                                      </p:to>
                                    </p:set>
                                    <p:animEffect transition="in" filter="dissolve">
                                      <p:cBhvr>
                                        <p:cTn id="7" dur="500"/>
                                        <p:tgtEl>
                                          <p:spTgt spid="412675">
                                            <p:txEl>
                                              <p:pRg st="2" end="2"/>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412675">
                                            <p:txEl>
                                              <p:pRg st="3" end="3"/>
                                            </p:txEl>
                                          </p:spTgt>
                                        </p:tgtEl>
                                        <p:attrNameLst>
                                          <p:attrName>style.visibility</p:attrName>
                                        </p:attrNameLst>
                                      </p:cBhvr>
                                      <p:to>
                                        <p:strVal val="visible"/>
                                      </p:to>
                                    </p:set>
                                    <p:animEffect transition="in" filter="dissolve">
                                      <p:cBhvr>
                                        <p:cTn id="10" dur="500"/>
                                        <p:tgtEl>
                                          <p:spTgt spid="41267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8DCE3E-6B3E-E99A-0E84-58726B6C098A}"/>
              </a:ext>
            </a:extLst>
          </p:cNvPr>
          <p:cNvSpPr>
            <a:spLocks noGrp="1"/>
          </p:cNvSpPr>
          <p:nvPr>
            <p:ph type="title"/>
          </p:nvPr>
        </p:nvSpPr>
        <p:spPr>
          <a:xfrm>
            <a:off x="609600" y="274638"/>
            <a:ext cx="11277600" cy="1143000"/>
          </a:xfrm>
        </p:spPr>
        <p:txBody>
          <a:bodyPr/>
          <a:lstStyle/>
          <a:p>
            <a:r>
              <a:rPr lang="fr-CA" dirty="0">
                <a:solidFill>
                  <a:srgbClr val="FFFF00"/>
                </a:solidFill>
              </a:rPr>
              <a:t>Si nous confessons </a:t>
            </a:r>
            <a:r>
              <a:rPr lang="fr-CA" dirty="0"/>
              <a:t>(</a:t>
            </a:r>
            <a:r>
              <a:rPr lang="fr-CA" dirty="0" err="1"/>
              <a:t>homologeo</a:t>
            </a:r>
            <a:r>
              <a:rPr lang="fr-CA" dirty="0"/>
              <a:t>)…( 1 Jean 1.9 )</a:t>
            </a:r>
          </a:p>
        </p:txBody>
      </p:sp>
      <p:sp>
        <p:nvSpPr>
          <p:cNvPr id="3" name="Espace réservé du contenu 2">
            <a:extLst>
              <a:ext uri="{FF2B5EF4-FFF2-40B4-BE49-F238E27FC236}">
                <a16:creationId xmlns:a16="http://schemas.microsoft.com/office/drawing/2014/main" id="{8A96F6D9-1BC8-F4ED-B3B7-E7A4963A0B12}"/>
              </a:ext>
            </a:extLst>
          </p:cNvPr>
          <p:cNvSpPr>
            <a:spLocks noGrp="1"/>
          </p:cNvSpPr>
          <p:nvPr>
            <p:ph idx="1"/>
          </p:nvPr>
        </p:nvSpPr>
        <p:spPr>
          <a:xfrm>
            <a:off x="800100" y="1828800"/>
            <a:ext cx="10591800" cy="4525963"/>
          </a:xfrm>
        </p:spPr>
        <p:txBody>
          <a:bodyPr/>
          <a:lstStyle/>
          <a:p>
            <a:r>
              <a:rPr lang="fr-CA" sz="6000" dirty="0"/>
              <a:t>Si nous confessons nos péchés, il est fidèle et juste pour nous les pardonner, et pour nous purifier de toute iniquité.</a:t>
            </a:r>
          </a:p>
        </p:txBody>
      </p:sp>
      <p:pic>
        <p:nvPicPr>
          <p:cNvPr id="4" name="Image 3">
            <a:extLst>
              <a:ext uri="{FF2B5EF4-FFF2-40B4-BE49-F238E27FC236}">
                <a16:creationId xmlns:a16="http://schemas.microsoft.com/office/drawing/2014/main" id="{6E796142-C1C3-CD28-DAE2-F912028AB3A2}"/>
              </a:ext>
            </a:extLst>
          </p:cNvPr>
          <p:cNvPicPr>
            <a:picLocks noChangeAspect="1"/>
          </p:cNvPicPr>
          <p:nvPr/>
        </p:nvPicPr>
        <p:blipFill>
          <a:blip r:embed="rId2"/>
          <a:stretch>
            <a:fillRect/>
          </a:stretch>
        </p:blipFill>
        <p:spPr>
          <a:xfrm>
            <a:off x="5715000" y="1233053"/>
            <a:ext cx="838200" cy="819152"/>
          </a:xfrm>
          <a:prstGeom prst="rect">
            <a:avLst/>
          </a:prstGeom>
        </p:spPr>
      </p:pic>
    </p:spTree>
    <p:extLst>
      <p:ext uri="{BB962C8B-B14F-4D97-AF65-F5344CB8AC3E}">
        <p14:creationId xmlns:p14="http://schemas.microsoft.com/office/powerpoint/2010/main" val="15896663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3" name="Rectangle 3">
            <a:extLst>
              <a:ext uri="{FF2B5EF4-FFF2-40B4-BE49-F238E27FC236}">
                <a16:creationId xmlns:a16="http://schemas.microsoft.com/office/drawing/2014/main" id="{64B66F95-7E8B-4F51-AA38-00340D51D26E}"/>
              </a:ext>
            </a:extLst>
          </p:cNvPr>
          <p:cNvSpPr>
            <a:spLocks noGrp="1" noChangeArrowheads="1"/>
          </p:cNvSpPr>
          <p:nvPr>
            <p:ph type="body" idx="1"/>
            <p:custDataLst>
              <p:tags r:id="rId1"/>
            </p:custDataLst>
          </p:nvPr>
        </p:nvSpPr>
        <p:spPr bwMode="auto">
          <a:xfrm>
            <a:off x="381000" y="838200"/>
            <a:ext cx="11430000" cy="5791200"/>
          </a:xfrm>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80000"/>
              </a:lnSpc>
              <a:buFont typeface="Wingdings" panose="05000000000000000000" pitchFamily="2" charset="2"/>
              <a:buNone/>
              <a:defRPr/>
            </a:pPr>
            <a:r>
              <a:rPr lang="fr-CA" sz="4400" dirty="0">
                <a:latin typeface="Tahoma" pitchFamily="34" charset="0"/>
              </a:rPr>
              <a:t>(2 Samuel 12:13) David dit à Nathan : </a:t>
            </a:r>
            <a:r>
              <a:rPr lang="fr-CA" sz="4400" u="sng" dirty="0">
                <a:solidFill>
                  <a:srgbClr val="FFFF00"/>
                </a:solidFill>
                <a:latin typeface="Tahoma" pitchFamily="34" charset="0"/>
              </a:rPr>
              <a:t>J'ai péché contre l'Éternel!...</a:t>
            </a:r>
            <a:r>
              <a:rPr lang="fr-CA" sz="4400" dirty="0">
                <a:latin typeface="Tahoma" pitchFamily="34" charset="0"/>
              </a:rPr>
              <a:t> ( voir Ps. 51)</a:t>
            </a:r>
          </a:p>
          <a:p>
            <a:pPr eaLnBrk="1" hangingPunct="1">
              <a:lnSpc>
                <a:spcPct val="80000"/>
              </a:lnSpc>
              <a:buFont typeface="Wingdings" panose="05000000000000000000" pitchFamily="2" charset="2"/>
              <a:buNone/>
              <a:defRPr/>
            </a:pPr>
            <a:endParaRPr lang="fr-CA" sz="2000" dirty="0">
              <a:latin typeface="Tahoma" pitchFamily="34" charset="0"/>
            </a:endParaRPr>
          </a:p>
          <a:p>
            <a:pPr eaLnBrk="1" hangingPunct="1">
              <a:lnSpc>
                <a:spcPct val="80000"/>
              </a:lnSpc>
              <a:buFont typeface="Wingdings" panose="05000000000000000000" pitchFamily="2" charset="2"/>
              <a:buNone/>
              <a:defRPr/>
            </a:pPr>
            <a:endParaRPr lang="fr-CA" sz="2000" dirty="0">
              <a:solidFill>
                <a:srgbClr val="FFFF00"/>
              </a:solidFill>
              <a:latin typeface="Tahoma" pitchFamily="34" charset="0"/>
            </a:endParaRPr>
          </a:p>
          <a:p>
            <a:pPr eaLnBrk="1" hangingPunct="1">
              <a:lnSpc>
                <a:spcPct val="80000"/>
              </a:lnSpc>
              <a:buFont typeface="Wingdings" panose="05000000000000000000" pitchFamily="2" charset="2"/>
              <a:buNone/>
              <a:defRPr/>
            </a:pPr>
            <a:r>
              <a:rPr lang="fr-CA" sz="4400" dirty="0">
                <a:latin typeface="Tahoma" pitchFamily="34" charset="0"/>
              </a:rPr>
              <a:t>(Psaume 32:5) </a:t>
            </a:r>
          </a:p>
          <a:p>
            <a:pPr eaLnBrk="1" hangingPunct="1">
              <a:lnSpc>
                <a:spcPct val="80000"/>
              </a:lnSpc>
              <a:buFont typeface="Wingdings" panose="05000000000000000000" pitchFamily="2" charset="2"/>
              <a:buNone/>
              <a:defRPr/>
            </a:pPr>
            <a:r>
              <a:rPr lang="fr-CA" sz="4400" dirty="0">
                <a:latin typeface="Tahoma" pitchFamily="34" charset="0"/>
              </a:rPr>
              <a:t>   Je t'ai fait </a:t>
            </a:r>
            <a:r>
              <a:rPr lang="fr-CA" sz="4400" u="sng" dirty="0">
                <a:solidFill>
                  <a:srgbClr val="FFFF00"/>
                </a:solidFill>
                <a:latin typeface="Tahoma" pitchFamily="34" charset="0"/>
              </a:rPr>
              <a:t>connaître</a:t>
            </a:r>
            <a:r>
              <a:rPr lang="fr-CA" sz="4400" dirty="0">
                <a:latin typeface="Tahoma" pitchFamily="34" charset="0"/>
              </a:rPr>
              <a:t> mon péché, je </a:t>
            </a:r>
            <a:r>
              <a:rPr lang="fr-CA" sz="4400" u="sng" dirty="0">
                <a:solidFill>
                  <a:srgbClr val="FFFF00"/>
                </a:solidFill>
                <a:latin typeface="Tahoma" pitchFamily="34" charset="0"/>
              </a:rPr>
              <a:t>n'ai pas caché</a:t>
            </a:r>
            <a:r>
              <a:rPr lang="fr-CA" sz="4400" dirty="0">
                <a:latin typeface="Tahoma" pitchFamily="34" charset="0"/>
              </a:rPr>
              <a:t> mon iniquité; J'ai dit : </a:t>
            </a:r>
            <a:r>
              <a:rPr lang="fr-CA" sz="4800" u="sng" dirty="0">
                <a:solidFill>
                  <a:srgbClr val="FFFF00"/>
                </a:solidFill>
                <a:latin typeface="Tahoma" pitchFamily="34" charset="0"/>
              </a:rPr>
              <a:t>J'avouerai</a:t>
            </a:r>
            <a:r>
              <a:rPr lang="fr-CA" sz="4400" dirty="0">
                <a:latin typeface="Tahoma" pitchFamily="34" charset="0"/>
              </a:rPr>
              <a:t> mes transgressions à l'Éternel! .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117763">
                                            <p:txEl>
                                              <p:pRg st="0" end="0"/>
                                            </p:txEl>
                                          </p:spTgt>
                                        </p:tgtEl>
                                        <p:attrNameLst>
                                          <p:attrName>style.visibility</p:attrName>
                                        </p:attrNameLst>
                                      </p:cBhvr>
                                      <p:to>
                                        <p:strVal val="visible"/>
                                      </p:to>
                                    </p:set>
                                    <p:anim calcmode="lin" valueType="num">
                                      <p:cBhvr additive="base">
                                        <p:cTn id="7" dur="500" fill="hold"/>
                                        <p:tgtEl>
                                          <p:spTgt spid="11776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1776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17763">
                                            <p:txEl>
                                              <p:pRg st="3" end="3"/>
                                            </p:txEl>
                                          </p:spTgt>
                                        </p:tgtEl>
                                        <p:attrNameLst>
                                          <p:attrName>style.visibility</p:attrName>
                                        </p:attrNameLst>
                                      </p:cBhvr>
                                      <p:to>
                                        <p:strVal val="visible"/>
                                      </p:to>
                                    </p:set>
                                    <p:anim calcmode="lin" valueType="num">
                                      <p:cBhvr additive="base">
                                        <p:cTn id="13" dur="500" fill="hold"/>
                                        <p:tgtEl>
                                          <p:spTgt spid="117763">
                                            <p:txEl>
                                              <p:pRg st="3" end="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17763">
                                            <p:txEl>
                                              <p:pRg st="3" end="3"/>
                                            </p:txEl>
                                          </p:spTgt>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117763">
                                            <p:txEl>
                                              <p:pRg st="4" end="4"/>
                                            </p:txEl>
                                          </p:spTgt>
                                        </p:tgtEl>
                                        <p:attrNameLst>
                                          <p:attrName>style.visibility</p:attrName>
                                        </p:attrNameLst>
                                      </p:cBhvr>
                                      <p:to>
                                        <p:strVal val="visible"/>
                                      </p:to>
                                    </p:set>
                                    <p:anim calcmode="lin" valueType="num">
                                      <p:cBhvr additive="base">
                                        <p:cTn id="17" dur="500" fill="hold"/>
                                        <p:tgtEl>
                                          <p:spTgt spid="117763">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1776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339" name="Rectangle 3">
            <a:extLst>
              <a:ext uri="{FF2B5EF4-FFF2-40B4-BE49-F238E27FC236}">
                <a16:creationId xmlns:a16="http://schemas.microsoft.com/office/drawing/2014/main" id="{DA3A37DB-4F24-4FF7-BD8B-7BACB91EFA54}"/>
              </a:ext>
            </a:extLst>
          </p:cNvPr>
          <p:cNvSpPr>
            <a:spLocks noGrp="1" noChangeArrowheads="1"/>
          </p:cNvSpPr>
          <p:nvPr>
            <p:ph type="body" idx="1"/>
            <p:custDataLst>
              <p:tags r:id="rId1"/>
            </p:custDataLst>
          </p:nvPr>
        </p:nvSpPr>
        <p:spPr bwMode="auto">
          <a:xfrm>
            <a:off x="228600" y="152400"/>
            <a:ext cx="11734800" cy="6705600"/>
          </a:xfrm>
          <a:ln w="19050">
            <a:miter lim="800000"/>
            <a:headEnd/>
            <a:tailEnd/>
          </a:ln>
        </p:spPr>
        <p:txBody>
          <a:bodyPr vert="horz" wrap="square" lIns="91440" tIns="45720" rIns="91440" bIns="45720" numCol="1" anchor="t" anchorCtr="0" compatLnSpc="1">
            <a:prstTxWarp prst="textNoShape">
              <a:avLst/>
            </a:prstTxWarp>
          </a:bodyPr>
          <a:lstStyle/>
          <a:p>
            <a:pPr eaLnBrk="1" hangingPunct="1">
              <a:lnSpc>
                <a:spcPct val="110000"/>
              </a:lnSpc>
              <a:buClr>
                <a:schemeClr val="tx1"/>
              </a:buClr>
              <a:buFont typeface="Wingdings" panose="05000000000000000000" pitchFamily="2" charset="2"/>
              <a:buNone/>
              <a:defRPr/>
            </a:pPr>
            <a:endParaRPr lang="fr-CA" sz="900" b="1" dirty="0">
              <a:latin typeface="Tahoma" pitchFamily="34" charset="0"/>
            </a:endParaRPr>
          </a:p>
          <a:p>
            <a:pPr eaLnBrk="1" hangingPunct="1">
              <a:lnSpc>
                <a:spcPct val="110000"/>
              </a:lnSpc>
              <a:buFont typeface="Wingdings" panose="05000000000000000000" pitchFamily="2" charset="2"/>
              <a:buChar char="Ø"/>
              <a:defRPr/>
            </a:pPr>
            <a:r>
              <a:rPr lang="fr-CA" sz="3600" dirty="0">
                <a:latin typeface="Tahoma" pitchFamily="34" charset="0"/>
              </a:rPr>
              <a:t>Quiconque est né de Dieu ne pratique pas le péché, </a:t>
            </a:r>
            <a:r>
              <a:rPr lang="fr-CA" sz="3600" u="sng" dirty="0">
                <a:solidFill>
                  <a:srgbClr val="FFFF00"/>
                </a:solidFill>
                <a:latin typeface="Tahoma" pitchFamily="34" charset="0"/>
              </a:rPr>
              <a:t>(prés. </a:t>
            </a:r>
            <a:r>
              <a:rPr lang="fr-CA" sz="3600" u="sng" dirty="0" err="1">
                <a:solidFill>
                  <a:srgbClr val="FFFF00"/>
                </a:solidFill>
                <a:latin typeface="Tahoma" pitchFamily="34" charset="0"/>
              </a:rPr>
              <a:t>act</a:t>
            </a:r>
            <a:r>
              <a:rPr lang="fr-CA" sz="3600" u="sng" dirty="0">
                <a:solidFill>
                  <a:srgbClr val="FFFF00"/>
                </a:solidFill>
                <a:latin typeface="Tahoma" pitchFamily="34" charset="0"/>
              </a:rPr>
              <a:t> infini)</a:t>
            </a:r>
            <a:r>
              <a:rPr lang="fr-CA" sz="3600" dirty="0">
                <a:latin typeface="Tahoma" pitchFamily="34" charset="0"/>
              </a:rPr>
              <a:t> parce que </a:t>
            </a:r>
            <a:r>
              <a:rPr lang="fr-CA" sz="3600" dirty="0">
                <a:solidFill>
                  <a:srgbClr val="FFC000"/>
                </a:solidFill>
                <a:latin typeface="Tahoma" pitchFamily="34" charset="0"/>
              </a:rPr>
              <a:t>la semence de Dieu </a:t>
            </a:r>
            <a:r>
              <a:rPr lang="fr-CA" sz="3600" dirty="0">
                <a:latin typeface="Tahoma" pitchFamily="34" charset="0"/>
              </a:rPr>
              <a:t>demeure en lui; et il ne peut pécher, parce qu'il est né de Dieu. </a:t>
            </a:r>
            <a:r>
              <a:rPr lang="fr-CA" sz="3600" u="sng" dirty="0">
                <a:solidFill>
                  <a:schemeClr val="hlink"/>
                </a:solidFill>
                <a:latin typeface="Tahoma" pitchFamily="34" charset="0"/>
              </a:rPr>
              <a:t>(1 Jean 3:9)</a:t>
            </a:r>
          </a:p>
          <a:p>
            <a:pPr eaLnBrk="1" hangingPunct="1">
              <a:lnSpc>
                <a:spcPct val="110000"/>
              </a:lnSpc>
              <a:buClr>
                <a:schemeClr val="tx1"/>
              </a:buClr>
              <a:buFont typeface="Wingdings" panose="05000000000000000000" pitchFamily="2" charset="2"/>
              <a:buChar char="Ø"/>
              <a:defRPr/>
            </a:pPr>
            <a:endParaRPr lang="fr-CA" sz="2800" dirty="0">
              <a:latin typeface="Tahoma" pitchFamily="34" charset="0"/>
            </a:endParaRPr>
          </a:p>
          <a:p>
            <a:pPr eaLnBrk="1" hangingPunct="1">
              <a:lnSpc>
                <a:spcPct val="110000"/>
              </a:lnSpc>
              <a:buClr>
                <a:schemeClr val="folHlink"/>
              </a:buClr>
              <a:buFont typeface="Wingdings" panose="05000000000000000000" pitchFamily="2" charset="2"/>
              <a:buChar char="Ø"/>
              <a:defRPr/>
            </a:pPr>
            <a:r>
              <a:rPr lang="fr-CA" dirty="0">
                <a:latin typeface="Tahoma" pitchFamily="34" charset="0"/>
              </a:rPr>
              <a:t>    Celui qui, par la nouvelle naissance, est devenu un enfant de Dieu, </a:t>
            </a:r>
            <a:r>
              <a:rPr lang="fr-CA" u="sng" dirty="0">
                <a:solidFill>
                  <a:srgbClr val="FFFF00"/>
                </a:solidFill>
                <a:latin typeface="Tahoma" pitchFamily="34" charset="0"/>
              </a:rPr>
              <a:t>ne continue pas à pécher</a:t>
            </a:r>
            <a:r>
              <a:rPr lang="fr-CA" dirty="0">
                <a:solidFill>
                  <a:srgbClr val="FFFF00"/>
                </a:solidFill>
                <a:latin typeface="Tahoma" pitchFamily="34" charset="0"/>
              </a:rPr>
              <a:t>,</a:t>
            </a:r>
            <a:r>
              <a:rPr lang="fr-CA" dirty="0">
                <a:latin typeface="Tahoma" pitchFamily="34" charset="0"/>
              </a:rPr>
              <a:t> car </a:t>
            </a:r>
            <a:r>
              <a:rPr lang="fr-CA" dirty="0">
                <a:solidFill>
                  <a:srgbClr val="FFC000"/>
                </a:solidFill>
                <a:latin typeface="Tahoma" pitchFamily="34" charset="0"/>
              </a:rPr>
              <a:t>le principe de vie</a:t>
            </a:r>
            <a:r>
              <a:rPr lang="fr-CA" dirty="0">
                <a:latin typeface="Tahoma" pitchFamily="34" charset="0"/>
              </a:rPr>
              <a:t> qui vient de Dieu demeure en lui. </a:t>
            </a:r>
            <a:r>
              <a:rPr lang="fr-CA" u="sng" dirty="0">
                <a:solidFill>
                  <a:srgbClr val="FFFF00"/>
                </a:solidFill>
                <a:latin typeface="Tahoma" pitchFamily="34" charset="0"/>
              </a:rPr>
              <a:t>Il est incapable de s'adonner au péché</a:t>
            </a:r>
            <a:r>
              <a:rPr lang="fr-CA" dirty="0">
                <a:solidFill>
                  <a:srgbClr val="FFFF00"/>
                </a:solidFill>
                <a:latin typeface="Tahoma" pitchFamily="34" charset="0"/>
              </a:rPr>
              <a:t>,</a:t>
            </a:r>
            <a:r>
              <a:rPr lang="fr-CA" dirty="0">
                <a:latin typeface="Tahoma" pitchFamily="34" charset="0"/>
              </a:rPr>
              <a:t> puisqu'il est né de Dieu. </a:t>
            </a:r>
            <a:r>
              <a:rPr lang="fr-CA" u="sng" dirty="0">
                <a:solidFill>
                  <a:schemeClr val="hlink"/>
                </a:solidFill>
                <a:latin typeface="Tahoma" pitchFamily="34" charset="0"/>
              </a:rPr>
              <a:t>(1 Jean 3.9</a:t>
            </a:r>
            <a:r>
              <a:rPr lang="fr-CA" dirty="0">
                <a:solidFill>
                  <a:schemeClr val="hlink"/>
                </a:solidFill>
                <a:latin typeface="Tahoma" pitchFamily="34" charset="0"/>
              </a:rPr>
              <a:t>, Parole vivante, (A.K.)</a:t>
            </a:r>
            <a:r>
              <a:rPr lang="fr-CA" dirty="0">
                <a:solidFill>
                  <a:schemeClr val="hlink"/>
                </a:solidFill>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526339">
                                            <p:txEl>
                                              <p:pRg st="1" end="1"/>
                                            </p:txEl>
                                          </p:spTgt>
                                        </p:tgtEl>
                                        <p:attrNameLst>
                                          <p:attrName>style.visibility</p:attrName>
                                        </p:attrNameLst>
                                      </p:cBhvr>
                                      <p:to>
                                        <p:strVal val="visible"/>
                                      </p:to>
                                    </p:set>
                                    <p:anim calcmode="lin" valueType="num">
                                      <p:cBhvr additive="base">
                                        <p:cTn id="7" dur="500" fill="hold"/>
                                        <p:tgtEl>
                                          <p:spTgt spid="526339">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2633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526339">
                                            <p:txEl>
                                              <p:pRg st="3" end="3"/>
                                            </p:txEl>
                                          </p:spTgt>
                                        </p:tgtEl>
                                        <p:attrNameLst>
                                          <p:attrName>style.visibility</p:attrName>
                                        </p:attrNameLst>
                                      </p:cBhvr>
                                      <p:to>
                                        <p:strVal val="visible"/>
                                      </p:to>
                                    </p:set>
                                    <p:anim calcmode="lin" valueType="num">
                                      <p:cBhvr additive="base">
                                        <p:cTn id="13" dur="500" fill="hold"/>
                                        <p:tgtEl>
                                          <p:spTgt spid="526339">
                                            <p:txEl>
                                              <p:pRg st="3" end="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2633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0" name="Rectangle 2">
            <a:extLst>
              <a:ext uri="{FF2B5EF4-FFF2-40B4-BE49-F238E27FC236}">
                <a16:creationId xmlns:a16="http://schemas.microsoft.com/office/drawing/2014/main" id="{A6EF1968-0A46-4BCB-BD76-264887289D8E}"/>
              </a:ext>
            </a:extLst>
          </p:cNvPr>
          <p:cNvSpPr>
            <a:spLocks noGrp="1" noChangeArrowheads="1"/>
          </p:cNvSpPr>
          <p:nvPr>
            <p:ph type="title"/>
            <p:custDataLst>
              <p:tags r:id="rId1"/>
            </p:custDataLst>
          </p:nvPr>
        </p:nvSpPr>
        <p:spPr bwMode="auto">
          <a:xfrm>
            <a:off x="1676400" y="274638"/>
            <a:ext cx="8991600" cy="854075"/>
          </a:xfrm>
          <a:ln>
            <a:solidFill>
              <a:srgbClr val="000000"/>
            </a:solidFill>
            <a:miter lim="800000"/>
            <a:headEnd/>
            <a:tailEnd/>
          </a:ln>
        </p:spPr>
        <p:txBody>
          <a:bodyPr vert="horz" wrap="square" lIns="91440" tIns="45720" rIns="91440" bIns="45720" numCol="1" anchor="t" anchorCtr="0" compatLnSpc="1">
            <a:prstTxWarp prst="textNoShape">
              <a:avLst/>
            </a:prstTxWarp>
          </a:bodyPr>
          <a:lstStyle/>
          <a:p>
            <a:pPr eaLnBrk="1" hangingPunct="1">
              <a:defRPr/>
            </a:pPr>
            <a:r>
              <a:rPr lang="fr-CA" sz="3200" dirty="0">
                <a:solidFill>
                  <a:srgbClr val="FFFF00"/>
                </a:solidFill>
                <a:latin typeface="Comic Sans MS" pitchFamily="66" charset="0"/>
              </a:rPr>
              <a:t>La semence de Dieu est en lui </a:t>
            </a:r>
          </a:p>
        </p:txBody>
      </p:sp>
      <p:sp>
        <p:nvSpPr>
          <p:cNvPr id="467971" name="Rectangle 3">
            <a:extLst>
              <a:ext uri="{FF2B5EF4-FFF2-40B4-BE49-F238E27FC236}">
                <a16:creationId xmlns:a16="http://schemas.microsoft.com/office/drawing/2014/main" id="{98371427-C8A0-41A2-B495-C93783608705}"/>
              </a:ext>
            </a:extLst>
          </p:cNvPr>
          <p:cNvSpPr>
            <a:spLocks noGrp="1" noChangeArrowheads="1"/>
          </p:cNvSpPr>
          <p:nvPr>
            <p:ph type="body" idx="1"/>
            <p:custDataLst>
              <p:tags r:id="rId2"/>
            </p:custDataLst>
          </p:nvPr>
        </p:nvSpPr>
        <p:spPr bwMode="auto">
          <a:xfrm>
            <a:off x="838200" y="1066800"/>
            <a:ext cx="10896600" cy="5410200"/>
          </a:xfrm>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90000"/>
              </a:lnSpc>
              <a:defRPr/>
            </a:pPr>
            <a:r>
              <a:rPr lang="fr-CA" sz="3600" dirty="0">
                <a:effectLst/>
                <a:latin typeface="Comic Sans MS" pitchFamily="66" charset="0"/>
              </a:rPr>
              <a:t>Jean exige non une vie de perfectionniste, mais une vie dans laquelle le péché est une exception ( W. </a:t>
            </a:r>
            <a:r>
              <a:rPr lang="fr-CA" sz="3600" dirty="0" err="1">
                <a:effectLst/>
                <a:latin typeface="Comic Sans MS" pitchFamily="66" charset="0"/>
              </a:rPr>
              <a:t>Barbley</a:t>
            </a:r>
            <a:r>
              <a:rPr lang="fr-CA" sz="3600" dirty="0">
                <a:effectLst/>
                <a:latin typeface="Comic Sans MS" pitchFamily="66" charset="0"/>
              </a:rPr>
              <a:t>)</a:t>
            </a:r>
          </a:p>
          <a:p>
            <a:pPr eaLnBrk="1" hangingPunct="1">
              <a:lnSpc>
                <a:spcPct val="90000"/>
              </a:lnSpc>
              <a:defRPr/>
            </a:pPr>
            <a:endParaRPr lang="fr-CA" sz="1400" dirty="0">
              <a:effectLst/>
              <a:latin typeface="Comic Sans MS" pitchFamily="66" charset="0"/>
            </a:endParaRPr>
          </a:p>
          <a:p>
            <a:pPr eaLnBrk="1" hangingPunct="1">
              <a:lnSpc>
                <a:spcPct val="90000"/>
              </a:lnSpc>
              <a:defRPr/>
            </a:pPr>
            <a:r>
              <a:rPr lang="fr-CA" sz="3600" dirty="0">
                <a:effectLst/>
                <a:latin typeface="Comic Sans MS" pitchFamily="66" charset="0"/>
              </a:rPr>
              <a:t>Péché c’est contre nature pour un enfant de Dieu. Ceux qui pratique le péché ni la présence de la nature divine en lui à cause de la semence de Dieu. ( F.F. Bruce)</a:t>
            </a:r>
          </a:p>
          <a:p>
            <a:pPr eaLnBrk="1" hangingPunct="1">
              <a:lnSpc>
                <a:spcPct val="90000"/>
              </a:lnSpc>
              <a:defRPr/>
            </a:pPr>
            <a:endParaRPr lang="fr-CA" sz="1050" dirty="0">
              <a:effectLst/>
              <a:latin typeface="Comic Sans MS" pitchFamily="66" charset="0"/>
            </a:endParaRPr>
          </a:p>
          <a:p>
            <a:pPr eaLnBrk="1" hangingPunct="1">
              <a:lnSpc>
                <a:spcPct val="90000"/>
              </a:lnSpc>
              <a:defRPr/>
            </a:pPr>
            <a:r>
              <a:rPr lang="fr-CA" sz="3600" dirty="0">
                <a:effectLst/>
                <a:latin typeface="Comic Sans MS" pitchFamily="66" charset="0"/>
              </a:rPr>
              <a:t>Il émane une forte pression interne vers la sainteté ( J. </a:t>
            </a:r>
            <a:r>
              <a:rPr lang="fr-CA" sz="3600" dirty="0" err="1">
                <a:effectLst/>
                <a:latin typeface="Comic Sans MS" pitchFamily="66" charset="0"/>
              </a:rPr>
              <a:t>Stott</a:t>
            </a:r>
            <a:r>
              <a:rPr lang="fr-CA" sz="3600" dirty="0">
                <a:effectLst/>
                <a:latin typeface="Comic Sans MS" pitchFamily="66"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467971">
                                            <p:txEl>
                                              <p:pRg st="0" end="0"/>
                                            </p:txEl>
                                          </p:spTgt>
                                        </p:tgtEl>
                                        <p:attrNameLst>
                                          <p:attrName>style.visibility</p:attrName>
                                        </p:attrNameLst>
                                      </p:cBhvr>
                                      <p:to>
                                        <p:strVal val="visible"/>
                                      </p:to>
                                    </p:set>
                                    <p:anim calcmode="lin" valueType="num">
                                      <p:cBhvr additive="base">
                                        <p:cTn id="7" dur="500" fill="hold"/>
                                        <p:tgtEl>
                                          <p:spTgt spid="46797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679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467971">
                                            <p:txEl>
                                              <p:pRg st="2" end="2"/>
                                            </p:txEl>
                                          </p:spTgt>
                                        </p:tgtEl>
                                        <p:attrNameLst>
                                          <p:attrName>style.visibility</p:attrName>
                                        </p:attrNameLst>
                                      </p:cBhvr>
                                      <p:to>
                                        <p:strVal val="visible"/>
                                      </p:to>
                                    </p:set>
                                    <p:anim calcmode="lin" valueType="num">
                                      <p:cBhvr additive="base">
                                        <p:cTn id="13" dur="500" fill="hold"/>
                                        <p:tgtEl>
                                          <p:spTgt spid="467971">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6797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467971">
                                            <p:txEl>
                                              <p:pRg st="4" end="4"/>
                                            </p:txEl>
                                          </p:spTgt>
                                        </p:tgtEl>
                                        <p:attrNameLst>
                                          <p:attrName>style.visibility</p:attrName>
                                        </p:attrNameLst>
                                      </p:cBhvr>
                                      <p:to>
                                        <p:strVal val="visible"/>
                                      </p:to>
                                    </p:set>
                                    <p:anim calcmode="lin" valueType="num">
                                      <p:cBhvr additive="base">
                                        <p:cTn id="19" dur="500" fill="hold"/>
                                        <p:tgtEl>
                                          <p:spTgt spid="467971">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67971">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a:extLst>
              <a:ext uri="{FF2B5EF4-FFF2-40B4-BE49-F238E27FC236}">
                <a16:creationId xmlns:a16="http://schemas.microsoft.com/office/drawing/2014/main" id="{88CA4C07-A80F-47BD-BF7F-69115A850B8A}"/>
              </a:ext>
            </a:extLst>
          </p:cNvPr>
          <p:cNvSpPr>
            <a:spLocks noGrp="1" noChangeArrowheads="1"/>
          </p:cNvSpPr>
          <p:nvPr>
            <p:ph type="title"/>
            <p:custDataLst>
              <p:tags r:id="rId1"/>
            </p:custDataLst>
          </p:nvPr>
        </p:nvSpPr>
        <p:spPr bwMode="auto">
          <a:xfrm>
            <a:off x="609600" y="152400"/>
            <a:ext cx="9956800" cy="1143000"/>
          </a:xfrm>
          <a:ln>
            <a:solidFill>
              <a:srgbClr val="000000"/>
            </a:solidFill>
            <a:miter lim="800000"/>
            <a:headEnd/>
            <a:tailEnd/>
          </a:ln>
        </p:spPr>
        <p:txBody>
          <a:bodyPr vert="horz" wrap="square" lIns="91440" tIns="45720" rIns="91440" bIns="45720" numCol="1" anchor="t" anchorCtr="0" compatLnSpc="1">
            <a:prstTxWarp prst="textNoShape">
              <a:avLst/>
            </a:prstTxWarp>
          </a:bodyPr>
          <a:lstStyle/>
          <a:p>
            <a:pPr eaLnBrk="1" hangingPunct="1">
              <a:defRPr/>
            </a:pPr>
            <a:r>
              <a:rPr lang="fr-CA" sz="7200" b="0" dirty="0">
                <a:solidFill>
                  <a:srgbClr val="FFFF00"/>
                </a:solidFill>
                <a:latin typeface="Tahoma" pitchFamily="34" charset="0"/>
              </a:rPr>
              <a:t>Conclusion  </a:t>
            </a:r>
            <a:r>
              <a:rPr lang="fr-CA" sz="3200" dirty="0">
                <a:solidFill>
                  <a:srgbClr val="FFFF00"/>
                </a:solidFill>
                <a:latin typeface="Tahoma" pitchFamily="34" charset="0"/>
              </a:rPr>
              <a:t> </a:t>
            </a:r>
            <a:r>
              <a:rPr lang="fr-CA" dirty="0">
                <a:solidFill>
                  <a:srgbClr val="FFFF00"/>
                </a:solidFill>
                <a:latin typeface="Tahoma" pitchFamily="34" charset="0"/>
              </a:rPr>
              <a:t>( 1 </a:t>
            </a:r>
            <a:r>
              <a:rPr lang="fr-CA" dirty="0" err="1">
                <a:solidFill>
                  <a:srgbClr val="FFFF00"/>
                </a:solidFill>
                <a:latin typeface="Tahoma" pitchFamily="34" charset="0"/>
              </a:rPr>
              <a:t>Jn</a:t>
            </a:r>
            <a:r>
              <a:rPr lang="fr-CA" dirty="0">
                <a:solidFill>
                  <a:srgbClr val="FFFF00"/>
                </a:solidFill>
                <a:latin typeface="Tahoma" pitchFamily="34" charset="0"/>
              </a:rPr>
              <a:t>. 2.1)</a:t>
            </a:r>
            <a:r>
              <a:rPr lang="fr-CA" sz="3600" b="0" dirty="0"/>
              <a:t> </a:t>
            </a:r>
            <a:endParaRPr lang="fr-CA" sz="2400" b="0" dirty="0"/>
          </a:p>
        </p:txBody>
      </p:sp>
      <p:sp>
        <p:nvSpPr>
          <p:cNvPr id="121859" name="Rectangle 3">
            <a:extLst>
              <a:ext uri="{FF2B5EF4-FFF2-40B4-BE49-F238E27FC236}">
                <a16:creationId xmlns:a16="http://schemas.microsoft.com/office/drawing/2014/main" id="{40E4D01F-E930-4FE0-84B4-DA180749263D}"/>
              </a:ext>
            </a:extLst>
          </p:cNvPr>
          <p:cNvSpPr>
            <a:spLocks noGrp="1" noChangeArrowheads="1"/>
          </p:cNvSpPr>
          <p:nvPr>
            <p:ph type="body" idx="1"/>
            <p:custDataLst>
              <p:tags r:id="rId2"/>
            </p:custDataLst>
          </p:nvPr>
        </p:nvSpPr>
        <p:spPr bwMode="auto">
          <a:xfrm>
            <a:off x="428625" y="1905000"/>
            <a:ext cx="11734800" cy="4191000"/>
          </a:xfrm>
          <a:ln w="19050">
            <a:miter lim="800000"/>
            <a:headEnd/>
            <a:tailEnd/>
          </a:ln>
        </p:spPr>
        <p:txBody>
          <a:bodyPr vert="horz" wrap="square" lIns="91440" tIns="45720" rIns="91440" bIns="45720" numCol="1" anchor="t" anchorCtr="0" compatLnSpc="1">
            <a:prstTxWarp prst="textNoShape">
              <a:avLst/>
            </a:prstTxWarp>
          </a:bodyPr>
          <a:lstStyle/>
          <a:p>
            <a:pPr eaLnBrk="1" hangingPunct="1">
              <a:buFont typeface="Wingdings" panose="05000000000000000000" pitchFamily="2" charset="2"/>
              <a:buChar char="Ø"/>
              <a:defRPr/>
            </a:pPr>
            <a:r>
              <a:rPr lang="fr-CA" sz="4800" dirty="0">
                <a:latin typeface="Tahoma" pitchFamily="34" charset="0"/>
              </a:rPr>
              <a:t>Mes petits enfants, je vous écris ces choses, afin que vous ne péchiez point. Et </a:t>
            </a:r>
            <a:r>
              <a:rPr lang="fr-CA" sz="4800" u="sng" dirty="0">
                <a:solidFill>
                  <a:srgbClr val="FFFF00"/>
                </a:solidFill>
                <a:latin typeface="Tahoma" pitchFamily="34" charset="0"/>
              </a:rPr>
              <a:t>si quelqu'un a péché</a:t>
            </a:r>
            <a:r>
              <a:rPr lang="fr-CA" sz="4800" dirty="0">
                <a:latin typeface="Tahoma" pitchFamily="34" charset="0"/>
              </a:rPr>
              <a:t>, </a:t>
            </a:r>
            <a:r>
              <a:rPr lang="fr-CA" sz="4800" u="sng" dirty="0">
                <a:solidFill>
                  <a:srgbClr val="FFFF00"/>
                </a:solidFill>
                <a:latin typeface="Tahoma" pitchFamily="34" charset="0"/>
              </a:rPr>
              <a:t>nous avons un avocat</a:t>
            </a:r>
            <a:r>
              <a:rPr lang="fr-CA" sz="4800" dirty="0">
                <a:latin typeface="Tahoma" pitchFamily="34" charset="0"/>
              </a:rPr>
              <a:t> auprès du Père, Jésus-Christ le juste.  (1 Jean 2:1) </a:t>
            </a:r>
          </a:p>
          <a:p>
            <a:pPr eaLnBrk="1" hangingPunct="1">
              <a:buFont typeface="Wingdings" panose="05000000000000000000" pitchFamily="2" charset="2"/>
              <a:buChar char="Ø"/>
              <a:defRPr/>
            </a:pPr>
            <a:endParaRPr lang="fr-CA" sz="1100" b="1" dirty="0">
              <a:latin typeface="Tahoma" pitchFamily="34" charset="0"/>
            </a:endParaRPr>
          </a:p>
          <a:p>
            <a:pPr marL="0" indent="0" eaLnBrk="1" hangingPunct="1">
              <a:buNone/>
              <a:defRPr/>
            </a:pPr>
            <a:endParaRPr lang="fr-CA" sz="2000" b="1" dirty="0"/>
          </a:p>
          <a:p>
            <a:pPr marL="0" indent="0" eaLnBrk="1" hangingPunct="1">
              <a:buNone/>
              <a:defRPr/>
            </a:pPr>
            <a:endParaRPr lang="fr-CA" sz="3500" b="1" dirty="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childTnLst>
                                    <p:set>
                                      <p:cBhvr>
                                        <p:cTn id="6" dur="1" fill="hold">
                                          <p:stCondLst>
                                            <p:cond delay="0"/>
                                          </p:stCondLst>
                                        </p:cTn>
                                        <p:tgtEl>
                                          <p:spTgt spid="121858"/>
                                        </p:tgtEl>
                                        <p:attrNameLst>
                                          <p:attrName>style.visibility</p:attrName>
                                        </p:attrNameLst>
                                      </p:cBhvr>
                                      <p:to>
                                        <p:strVal val="visible"/>
                                      </p:to>
                                    </p:set>
                                    <p:anim from="(-#ppt_w/2)" to="(#ppt_x)" calcmode="lin" valueType="num">
                                      <p:cBhvr>
                                        <p:cTn id="7" dur="300" fill="hold">
                                          <p:stCondLst>
                                            <p:cond delay="0"/>
                                          </p:stCondLst>
                                        </p:cTn>
                                        <p:tgtEl>
                                          <p:spTgt spid="121858"/>
                                        </p:tgtEl>
                                        <p:attrNameLst>
                                          <p:attrName>ppt_x</p:attrName>
                                        </p:attrNameLst>
                                      </p:cBhvr>
                                    </p:anim>
                                    <p:anim from="0" to="-1.0" calcmode="lin" valueType="num">
                                      <p:cBhvr>
                                        <p:cTn id="8" dur="100" decel="50000" autoRev="1" fill="hold">
                                          <p:stCondLst>
                                            <p:cond delay="300"/>
                                          </p:stCondLst>
                                        </p:cTn>
                                        <p:tgtEl>
                                          <p:spTgt spid="121858"/>
                                        </p:tgtEl>
                                        <p:attrNameLst>
                                          <p:attrName>xshear</p:attrName>
                                        </p:attrNameLst>
                                      </p:cBhvr>
                                    </p:anim>
                                    <p:animScale>
                                      <p:cBhvr>
                                        <p:cTn id="9" dur="100" decel="100000" autoRev="1" fill="hold">
                                          <p:stCondLst>
                                            <p:cond delay="300"/>
                                          </p:stCondLst>
                                        </p:cTn>
                                        <p:tgtEl>
                                          <p:spTgt spid="121858"/>
                                        </p:tgtEl>
                                      </p:cBhvr>
                                      <p:from x="100000" y="100000"/>
                                      <p:to x="80000" y="100000"/>
                                    </p:animScale>
                                    <p:anim by="(#ppt_h/3+#ppt_w*0.1)" calcmode="lin" valueType="num">
                                      <p:cBhvr additive="sum">
                                        <p:cTn id="10" dur="100" decel="100000" autoRev="1" fill="hold">
                                          <p:stCondLst>
                                            <p:cond delay="300"/>
                                          </p:stCondLst>
                                        </p:cTn>
                                        <p:tgtEl>
                                          <p:spTgt spid="121858"/>
                                        </p:tgtEl>
                                        <p:attrNameLst>
                                          <p:attrName>ppt_x</p:attrName>
                                        </p:attrNameLst>
                                      </p:cBhvr>
                                    </p:anim>
                                  </p:childTnLst>
                                </p:cTn>
                              </p:par>
                              <p:par>
                                <p:cTn id="11" presetID="2" presetClass="entr" presetSubtype="8" fill="hold" nodeType="withEffect">
                                  <p:stCondLst>
                                    <p:cond delay="0"/>
                                  </p:stCondLst>
                                  <p:childTnLst>
                                    <p:set>
                                      <p:cBhvr>
                                        <p:cTn id="12" dur="1" fill="hold">
                                          <p:stCondLst>
                                            <p:cond delay="0"/>
                                          </p:stCondLst>
                                        </p:cTn>
                                        <p:tgtEl>
                                          <p:spTgt spid="121859">
                                            <p:txEl>
                                              <p:pRg st="0" end="0"/>
                                            </p:txEl>
                                          </p:spTgt>
                                        </p:tgtEl>
                                        <p:attrNameLst>
                                          <p:attrName>style.visibility</p:attrName>
                                        </p:attrNameLst>
                                      </p:cBhvr>
                                      <p:to>
                                        <p:strVal val="visible"/>
                                      </p:to>
                                    </p:set>
                                    <p:anim calcmode="lin" valueType="num">
                                      <p:cBhvr additive="base">
                                        <p:cTn id="13" dur="500" fill="hold"/>
                                        <p:tgtEl>
                                          <p:spTgt spid="12185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185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386D97ED-5350-8A0C-EA82-A3CD7EBB120D}"/>
              </a:ext>
            </a:extLst>
          </p:cNvPr>
          <p:cNvSpPr txBox="1"/>
          <p:nvPr/>
        </p:nvSpPr>
        <p:spPr>
          <a:xfrm>
            <a:off x="381000" y="342562"/>
            <a:ext cx="5943600" cy="5539978"/>
          </a:xfrm>
          <a:prstGeom prst="rect">
            <a:avLst/>
          </a:prstGeom>
          <a:noFill/>
        </p:spPr>
        <p:txBody>
          <a:bodyPr wrap="square" rtlCol="0">
            <a:spAutoFit/>
          </a:bodyPr>
          <a:lstStyle/>
          <a:p>
            <a:r>
              <a:rPr lang="fr-CA" sz="4800" dirty="0"/>
              <a:t>(1Jn. 2.2)  Il est lui-même la </a:t>
            </a:r>
            <a:r>
              <a:rPr lang="fr-CA" sz="4800" dirty="0">
                <a:solidFill>
                  <a:srgbClr val="FFFF00"/>
                </a:solidFill>
              </a:rPr>
              <a:t>victime expiatoire </a:t>
            </a:r>
            <a:r>
              <a:rPr lang="fr-CA" sz="4800" dirty="0"/>
              <a:t>(hilasmos</a:t>
            </a:r>
            <a:r>
              <a:rPr lang="fr-CA" sz="4800" baseline="30000" dirty="0"/>
              <a:t>2</a:t>
            </a:r>
            <a:r>
              <a:rPr lang="fr-CA" sz="4800" dirty="0"/>
              <a:t>)</a:t>
            </a:r>
          </a:p>
          <a:p>
            <a:r>
              <a:rPr lang="fr-CA" sz="4800" dirty="0"/>
              <a:t>pour nos péchés, et non seulement pour les nôtres, mais aussi pour ceux du monde entier.</a:t>
            </a:r>
          </a:p>
          <a:p>
            <a:endParaRPr lang="fr-CA" dirty="0"/>
          </a:p>
        </p:txBody>
      </p:sp>
      <p:pic>
        <p:nvPicPr>
          <p:cNvPr id="6" name="Image 5" descr="Une image contenant foule&#10;&#10;Description générée automatiquement">
            <a:extLst>
              <a:ext uri="{FF2B5EF4-FFF2-40B4-BE49-F238E27FC236}">
                <a16:creationId xmlns:a16="http://schemas.microsoft.com/office/drawing/2014/main" id="{30FA900D-9F52-029A-1868-8685DBF912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5600" y="352087"/>
            <a:ext cx="4965139" cy="6172875"/>
          </a:xfrm>
          <a:prstGeom prst="rect">
            <a:avLst/>
          </a:prstGeom>
        </p:spPr>
      </p:pic>
    </p:spTree>
    <p:extLst>
      <p:ext uri="{BB962C8B-B14F-4D97-AF65-F5344CB8AC3E}">
        <p14:creationId xmlns:p14="http://schemas.microsoft.com/office/powerpoint/2010/main" val="36105154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EB60F16-A173-23A9-920E-642AD86B6C19}"/>
              </a:ext>
            </a:extLst>
          </p:cNvPr>
          <p:cNvPicPr>
            <a:picLocks noChangeAspect="1"/>
          </p:cNvPicPr>
          <p:nvPr/>
        </p:nvPicPr>
        <p:blipFill>
          <a:blip r:embed="rId3"/>
          <a:stretch>
            <a:fillRect/>
          </a:stretch>
        </p:blipFill>
        <p:spPr>
          <a:xfrm>
            <a:off x="228600" y="304800"/>
            <a:ext cx="11687630" cy="6248400"/>
          </a:xfrm>
          <a:prstGeom prst="rect">
            <a:avLst/>
          </a:prstGeom>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NUM" val="3"/>
</p:tagLst>
</file>

<file path=ppt/tags/tag2.xml><?xml version="1.0" encoding="utf-8"?>
<p:tagLst xmlns:a="http://schemas.openxmlformats.org/drawingml/2006/main" xmlns:r="http://schemas.openxmlformats.org/officeDocument/2006/relationships" xmlns:p="http://schemas.openxmlformats.org/presentationml/2006/main">
  <p:tag name="NUM" val="3"/>
</p:tagLst>
</file>

<file path=ppt/tags/tag3.xml><?xml version="1.0" encoding="utf-8"?>
<p:tagLst xmlns:a="http://schemas.openxmlformats.org/drawingml/2006/main" xmlns:r="http://schemas.openxmlformats.org/officeDocument/2006/relationships" xmlns:p="http://schemas.openxmlformats.org/presentationml/2006/main">
  <p:tag name="NUM" val="4"/>
</p:tagLst>
</file>

<file path=ppt/tags/tag4.xml><?xml version="1.0" encoding="utf-8"?>
<p:tagLst xmlns:a="http://schemas.openxmlformats.org/drawingml/2006/main" xmlns:r="http://schemas.openxmlformats.org/officeDocument/2006/relationships" xmlns:p="http://schemas.openxmlformats.org/presentationml/2006/main">
  <p:tag name="NUM" val="2"/>
</p:tagLst>
</file>

<file path=ppt/tags/tag5.xml><?xml version="1.0" encoding="utf-8"?>
<p:tagLst xmlns:a="http://schemas.openxmlformats.org/drawingml/2006/main" xmlns:r="http://schemas.openxmlformats.org/officeDocument/2006/relationships" xmlns:p="http://schemas.openxmlformats.org/presentationml/2006/main">
  <p:tag name="NUM" val="2"/>
</p:tagLst>
</file>

<file path=ppt/tags/tag6.xml><?xml version="1.0" encoding="utf-8"?>
<p:tagLst xmlns:a="http://schemas.openxmlformats.org/drawingml/2006/main" xmlns:r="http://schemas.openxmlformats.org/officeDocument/2006/relationships" xmlns:p="http://schemas.openxmlformats.org/presentationml/2006/main">
  <p:tag name="NUM" val="3"/>
</p:tagLst>
</file>

<file path=ppt/tags/tag7.xml><?xml version="1.0" encoding="utf-8"?>
<p:tagLst xmlns:a="http://schemas.openxmlformats.org/drawingml/2006/main" xmlns:r="http://schemas.openxmlformats.org/officeDocument/2006/relationships" xmlns:p="http://schemas.openxmlformats.org/presentationml/2006/main">
  <p:tag name="NUM" val="2"/>
</p:tagLst>
</file>

<file path=ppt/tags/tag8.xml><?xml version="1.0" encoding="utf-8"?>
<p:tagLst xmlns:a="http://schemas.openxmlformats.org/drawingml/2006/main" xmlns:r="http://schemas.openxmlformats.org/officeDocument/2006/relationships" xmlns:p="http://schemas.openxmlformats.org/presentationml/2006/main">
  <p:tag name="NUM" val="4"/>
</p:tagLst>
</file>

<file path=ppt/tags/tag9.xml><?xml version="1.0" encoding="utf-8"?>
<p:tagLst xmlns:a="http://schemas.openxmlformats.org/drawingml/2006/main" xmlns:r="http://schemas.openxmlformats.org/officeDocument/2006/relationships" xmlns:p="http://schemas.openxmlformats.org/presentationml/2006/main">
  <p:tag name="NUM" val="3"/>
</p:tagLst>
</file>

<file path=ppt/tags/tag10.xml><?xml version="1.0" encoding="utf-8"?>
<p:tagLst xmlns:a="http://schemas.openxmlformats.org/drawingml/2006/main" xmlns:r="http://schemas.openxmlformats.org/officeDocument/2006/relationships" xmlns:p="http://schemas.openxmlformats.org/presentationml/2006/main">
  <p:tag name="NUM" val="4"/>
</p:tagLst>
</file>

<file path=ppt/tags/tag11.xml><?xml version="1.0" encoding="utf-8"?>
<p:tagLst xmlns:a="http://schemas.openxmlformats.org/drawingml/2006/main" xmlns:r="http://schemas.openxmlformats.org/officeDocument/2006/relationships" xmlns:p="http://schemas.openxmlformats.org/presentationml/2006/main">
  <p:tag name="NUM" val="5"/>
</p:tagLst>
</file>

<file path=ppt/tags/tag12.xml><?xml version="1.0" encoding="utf-8"?>
<p:tagLst xmlns:a="http://schemas.openxmlformats.org/drawingml/2006/main" xmlns:r="http://schemas.openxmlformats.org/officeDocument/2006/relationships" xmlns:p="http://schemas.openxmlformats.org/presentationml/2006/main">
  <p:tag name="NUM" val="6"/>
</p:tagLst>
</file>

<file path=ppt/tags/tag13.xml><?xml version="1.0" encoding="utf-8"?>
<p:tagLst xmlns:a="http://schemas.openxmlformats.org/drawingml/2006/main" xmlns:r="http://schemas.openxmlformats.org/officeDocument/2006/relationships" xmlns:p="http://schemas.openxmlformats.org/presentationml/2006/main">
  <p:tag name="NUM" val="7"/>
</p:tagLst>
</file>

<file path=ppt/tags/tag14.xml><?xml version="1.0" encoding="utf-8"?>
<p:tagLst xmlns:a="http://schemas.openxmlformats.org/drawingml/2006/main" xmlns:r="http://schemas.openxmlformats.org/officeDocument/2006/relationships" xmlns:p="http://schemas.openxmlformats.org/presentationml/2006/main">
  <p:tag name="NUM" val="8"/>
</p:tagLst>
</file>

<file path=ppt/tags/tag15.xml><?xml version="1.0" encoding="utf-8"?>
<p:tagLst xmlns:a="http://schemas.openxmlformats.org/drawingml/2006/main" xmlns:r="http://schemas.openxmlformats.org/officeDocument/2006/relationships" xmlns:p="http://schemas.openxmlformats.org/presentationml/2006/main">
  <p:tag name="NUM" val="10"/>
</p:tagLst>
</file>

<file path=ppt/tags/tag16.xml><?xml version="1.0" encoding="utf-8"?>
<p:tagLst xmlns:a="http://schemas.openxmlformats.org/drawingml/2006/main" xmlns:r="http://schemas.openxmlformats.org/officeDocument/2006/relationships" xmlns:p="http://schemas.openxmlformats.org/presentationml/2006/main">
  <p:tag name="NUM" val="2"/>
</p:tagLst>
</file>

<file path=ppt/tags/tag17.xml><?xml version="1.0" encoding="utf-8"?>
<p:tagLst xmlns:a="http://schemas.openxmlformats.org/drawingml/2006/main" xmlns:r="http://schemas.openxmlformats.org/officeDocument/2006/relationships" xmlns:p="http://schemas.openxmlformats.org/presentationml/2006/main">
  <p:tag name="NUM" val="3"/>
</p:tagLst>
</file>

<file path=ppt/tags/tag18.xml><?xml version="1.0" encoding="utf-8"?>
<p:tagLst xmlns:a="http://schemas.openxmlformats.org/drawingml/2006/main" xmlns:r="http://schemas.openxmlformats.org/officeDocument/2006/relationships" xmlns:p="http://schemas.openxmlformats.org/presentationml/2006/main">
  <p:tag name="NUM" val="2"/>
</p:tagLst>
</file>

<file path=ppt/tags/tag19.xml><?xml version="1.0" encoding="utf-8"?>
<p:tagLst xmlns:a="http://schemas.openxmlformats.org/drawingml/2006/main" xmlns:r="http://schemas.openxmlformats.org/officeDocument/2006/relationships" xmlns:p="http://schemas.openxmlformats.org/presentationml/2006/main">
  <p:tag name="NUM" val="3"/>
</p:tagLst>
</file>

<file path=ppt/tags/tag20.xml><?xml version="1.0" encoding="utf-8"?>
<p:tagLst xmlns:a="http://schemas.openxmlformats.org/drawingml/2006/main" xmlns:r="http://schemas.openxmlformats.org/officeDocument/2006/relationships" xmlns:p="http://schemas.openxmlformats.org/presentationml/2006/main">
  <p:tag name="NUM" val="4"/>
</p:tagLst>
</file>

<file path=ppt/tags/tag21.xml><?xml version="1.0" encoding="utf-8"?>
<p:tagLst xmlns:a="http://schemas.openxmlformats.org/drawingml/2006/main" xmlns:r="http://schemas.openxmlformats.org/officeDocument/2006/relationships" xmlns:p="http://schemas.openxmlformats.org/presentationml/2006/main">
  <p:tag name="NUM" val="2"/>
</p:tagLst>
</file>

<file path=ppt/tags/tag22.xml><?xml version="1.0" encoding="utf-8"?>
<p:tagLst xmlns:a="http://schemas.openxmlformats.org/drawingml/2006/main" xmlns:r="http://schemas.openxmlformats.org/officeDocument/2006/relationships" xmlns:p="http://schemas.openxmlformats.org/presentationml/2006/main">
  <p:tag name="NUM" val="4"/>
</p:tagLst>
</file>

<file path=ppt/tags/tag23.xml><?xml version="1.0" encoding="utf-8"?>
<p:tagLst xmlns:a="http://schemas.openxmlformats.org/drawingml/2006/main" xmlns:r="http://schemas.openxmlformats.org/officeDocument/2006/relationships" xmlns:p="http://schemas.openxmlformats.org/presentationml/2006/main">
  <p:tag name="NUM" val="5"/>
</p:tagLst>
</file>

<file path=ppt/tags/tag24.xml><?xml version="1.0" encoding="utf-8"?>
<p:tagLst xmlns:a="http://schemas.openxmlformats.org/drawingml/2006/main" xmlns:r="http://schemas.openxmlformats.org/officeDocument/2006/relationships" xmlns:p="http://schemas.openxmlformats.org/presentationml/2006/main">
  <p:tag name="NUM" val="6"/>
</p:tagLst>
</file>

<file path=ppt/tags/tag25.xml><?xml version="1.0" encoding="utf-8"?>
<p:tagLst xmlns:a="http://schemas.openxmlformats.org/drawingml/2006/main" xmlns:r="http://schemas.openxmlformats.org/officeDocument/2006/relationships" xmlns:p="http://schemas.openxmlformats.org/presentationml/2006/main">
  <p:tag name="NUM" val="7"/>
</p:tagLst>
</file>

<file path=ppt/tags/tag26.xml><?xml version="1.0" encoding="utf-8"?>
<p:tagLst xmlns:a="http://schemas.openxmlformats.org/drawingml/2006/main" xmlns:r="http://schemas.openxmlformats.org/officeDocument/2006/relationships" xmlns:p="http://schemas.openxmlformats.org/presentationml/2006/main">
  <p:tag name="NUM" val="8"/>
</p:tagLst>
</file>

<file path=ppt/tags/tag27.xml><?xml version="1.0" encoding="utf-8"?>
<p:tagLst xmlns:a="http://schemas.openxmlformats.org/drawingml/2006/main" xmlns:r="http://schemas.openxmlformats.org/officeDocument/2006/relationships" xmlns:p="http://schemas.openxmlformats.org/presentationml/2006/main">
  <p:tag name="NUM" val="9"/>
</p:tagLst>
</file>

<file path=ppt/tags/tag28.xml><?xml version="1.0" encoding="utf-8"?>
<p:tagLst xmlns:a="http://schemas.openxmlformats.org/drawingml/2006/main" xmlns:r="http://schemas.openxmlformats.org/officeDocument/2006/relationships" xmlns:p="http://schemas.openxmlformats.org/presentationml/2006/main">
  <p:tag name="NUM" val="10"/>
</p:tagLst>
</file>

<file path=ppt/tags/tag29.xml><?xml version="1.0" encoding="utf-8"?>
<p:tagLst xmlns:a="http://schemas.openxmlformats.org/drawingml/2006/main" xmlns:r="http://schemas.openxmlformats.org/officeDocument/2006/relationships" xmlns:p="http://schemas.openxmlformats.org/presentationml/2006/main">
  <p:tag name="NUM" val="11"/>
</p:tagLst>
</file>

<file path=ppt/tags/tag30.xml><?xml version="1.0" encoding="utf-8"?>
<p:tagLst xmlns:a="http://schemas.openxmlformats.org/drawingml/2006/main" xmlns:r="http://schemas.openxmlformats.org/officeDocument/2006/relationships" xmlns:p="http://schemas.openxmlformats.org/presentationml/2006/main">
  <p:tag name="NUM" val="12"/>
</p:tagLst>
</file>

<file path=ppt/tags/tag31.xml><?xml version="1.0" encoding="utf-8"?>
<p:tagLst xmlns:a="http://schemas.openxmlformats.org/drawingml/2006/main" xmlns:r="http://schemas.openxmlformats.org/officeDocument/2006/relationships" xmlns:p="http://schemas.openxmlformats.org/presentationml/2006/main">
  <p:tag name="NUM" val="13"/>
</p:tagLst>
</file>

<file path=ppt/tags/tag32.xml><?xml version="1.0" encoding="utf-8"?>
<p:tagLst xmlns:a="http://schemas.openxmlformats.org/drawingml/2006/main" xmlns:r="http://schemas.openxmlformats.org/officeDocument/2006/relationships" xmlns:p="http://schemas.openxmlformats.org/presentationml/2006/main">
  <p:tag name="NUM" val="14"/>
</p:tagLst>
</file>

<file path=ppt/tags/tag33.xml><?xml version="1.0" encoding="utf-8"?>
<p:tagLst xmlns:a="http://schemas.openxmlformats.org/drawingml/2006/main" xmlns:r="http://schemas.openxmlformats.org/officeDocument/2006/relationships" xmlns:p="http://schemas.openxmlformats.org/presentationml/2006/main">
  <p:tag name="NUM" val="15"/>
</p:tagLst>
</file>

<file path=ppt/tags/tag34.xml><?xml version="1.0" encoding="utf-8"?>
<p:tagLst xmlns:a="http://schemas.openxmlformats.org/drawingml/2006/main" xmlns:r="http://schemas.openxmlformats.org/officeDocument/2006/relationships" xmlns:p="http://schemas.openxmlformats.org/presentationml/2006/main">
  <p:tag name="NUM" val="16"/>
</p:tagLst>
</file>

<file path=ppt/tags/tag35.xml><?xml version="1.0" encoding="utf-8"?>
<p:tagLst xmlns:a="http://schemas.openxmlformats.org/drawingml/2006/main" xmlns:r="http://schemas.openxmlformats.org/officeDocument/2006/relationships" xmlns:p="http://schemas.openxmlformats.org/presentationml/2006/main">
  <p:tag name="NUM" val="21"/>
</p:tagLst>
</file>

<file path=ppt/tags/tag36.xml><?xml version="1.0" encoding="utf-8"?>
<p:tagLst xmlns:a="http://schemas.openxmlformats.org/drawingml/2006/main" xmlns:r="http://schemas.openxmlformats.org/officeDocument/2006/relationships" xmlns:p="http://schemas.openxmlformats.org/presentationml/2006/main">
  <p:tag name="NUM" val="22"/>
</p:tagLst>
</file>

<file path=ppt/tags/tag37.xml><?xml version="1.0" encoding="utf-8"?>
<p:tagLst xmlns:a="http://schemas.openxmlformats.org/drawingml/2006/main" xmlns:r="http://schemas.openxmlformats.org/officeDocument/2006/relationships" xmlns:p="http://schemas.openxmlformats.org/presentationml/2006/main">
  <p:tag name="NUM" val="3"/>
</p:tagLst>
</file>

<file path=ppt/tags/tag38.xml><?xml version="1.0" encoding="utf-8"?>
<p:tagLst xmlns:a="http://schemas.openxmlformats.org/drawingml/2006/main" xmlns:r="http://schemas.openxmlformats.org/officeDocument/2006/relationships" xmlns:p="http://schemas.openxmlformats.org/presentationml/2006/main">
  <p:tag name="NUM" val="2"/>
</p:tagLst>
</file>

<file path=ppt/tags/tag39.xml><?xml version="1.0" encoding="utf-8"?>
<p:tagLst xmlns:a="http://schemas.openxmlformats.org/drawingml/2006/main" xmlns:r="http://schemas.openxmlformats.org/officeDocument/2006/relationships" xmlns:p="http://schemas.openxmlformats.org/presentationml/2006/main">
  <p:tag name="NUM" val="3"/>
</p:tagLst>
</file>

<file path=ppt/tags/tag40.xml><?xml version="1.0" encoding="utf-8"?>
<p:tagLst xmlns:a="http://schemas.openxmlformats.org/drawingml/2006/main" xmlns:r="http://schemas.openxmlformats.org/officeDocument/2006/relationships" xmlns:p="http://schemas.openxmlformats.org/presentationml/2006/main">
  <p:tag name="NUM" val="2"/>
</p:tagLst>
</file>

<file path=ppt/tags/tag41.xml><?xml version="1.0" encoding="utf-8"?>
<p:tagLst xmlns:a="http://schemas.openxmlformats.org/drawingml/2006/main" xmlns:r="http://schemas.openxmlformats.org/officeDocument/2006/relationships" xmlns:p="http://schemas.openxmlformats.org/presentationml/2006/main">
  <p:tag name="NUM" val="2"/>
</p:tagLst>
</file>

<file path=ppt/tags/tag42.xml><?xml version="1.0" encoding="utf-8"?>
<p:tagLst xmlns:a="http://schemas.openxmlformats.org/drawingml/2006/main" xmlns:r="http://schemas.openxmlformats.org/officeDocument/2006/relationships" xmlns:p="http://schemas.openxmlformats.org/presentationml/2006/main">
  <p:tag name="NUM" val="3"/>
</p:tagLst>
</file>

<file path=ppt/tags/tag43.xml><?xml version="1.0" encoding="utf-8"?>
<p:tagLst xmlns:a="http://schemas.openxmlformats.org/drawingml/2006/main" xmlns:r="http://schemas.openxmlformats.org/officeDocument/2006/relationships" xmlns:p="http://schemas.openxmlformats.org/presentationml/2006/main">
  <p:tag name="NUM" val="2"/>
</p:tagLst>
</file>

<file path=ppt/tags/tag44.xml><?xml version="1.0" encoding="utf-8"?>
<p:tagLst xmlns:a="http://schemas.openxmlformats.org/drawingml/2006/main" xmlns:r="http://schemas.openxmlformats.org/officeDocument/2006/relationships" xmlns:p="http://schemas.openxmlformats.org/presentationml/2006/main">
  <p:tag name="NUM" val="3"/>
</p:tagLst>
</file>

<file path=ppt/theme/theme1.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
      </a:majorFont>
      <a:minorFont>
        <a:latin typeface="Garamon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CA" sz="1800" b="0" i="0" u="none" strike="noStrike" cap="none" normalizeH="0" baseline="0" smtClean="0">
            <a:ln>
              <a:noFill/>
            </a:ln>
            <a:solidFill>
              <a:schemeClr val="tx1"/>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CA" sz="18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Stream</Template>
  <TotalTime>17192</TotalTime>
  <Words>4576</Words>
  <Application>Microsoft Office PowerPoint</Application>
  <PresentationFormat>Grand écran</PresentationFormat>
  <Paragraphs>386</Paragraphs>
  <Slides>23</Slides>
  <Notes>18</Notes>
  <HiddenSlides>0</HiddenSlides>
  <MMClips>0</MMClips>
  <ScaleCrop>false</ScaleCrop>
  <HeadingPairs>
    <vt:vector size="8" baseType="variant">
      <vt:variant>
        <vt:lpstr>Polices utilisées</vt:lpstr>
      </vt:variant>
      <vt:variant>
        <vt:i4>11</vt:i4>
      </vt:variant>
      <vt:variant>
        <vt:lpstr>Thème</vt:lpstr>
      </vt:variant>
      <vt:variant>
        <vt:i4>1</vt:i4>
      </vt:variant>
      <vt:variant>
        <vt:lpstr>Serveurs OLE incorporés</vt:lpstr>
      </vt:variant>
      <vt:variant>
        <vt:i4>1</vt:i4>
      </vt:variant>
      <vt:variant>
        <vt:lpstr>Titres des diapositives</vt:lpstr>
      </vt:variant>
      <vt:variant>
        <vt:i4>23</vt:i4>
      </vt:variant>
    </vt:vector>
  </HeadingPairs>
  <TitlesOfParts>
    <vt:vector size="36" baseType="lpstr">
      <vt:lpstr>Arial</vt:lpstr>
      <vt:lpstr>Arial Black</vt:lpstr>
      <vt:lpstr>Arial Unicode MS</vt:lpstr>
      <vt:lpstr>Comic Sans MS</vt:lpstr>
      <vt:lpstr>Creepy</vt:lpstr>
      <vt:lpstr>Garamond</vt:lpstr>
      <vt:lpstr>Symbol</vt:lpstr>
      <vt:lpstr>Tahoma</vt:lpstr>
      <vt:lpstr>Times New Roman</vt:lpstr>
      <vt:lpstr>Verdana</vt:lpstr>
      <vt:lpstr>Wingdings</vt:lpstr>
      <vt:lpstr>Stream</vt:lpstr>
      <vt:lpstr>CorelDRAW</vt:lpstr>
      <vt:lpstr>Première épître de Jean</vt:lpstr>
      <vt:lpstr>Présentation PowerPoint</vt:lpstr>
      <vt:lpstr>Présentation PowerPoint</vt:lpstr>
      <vt:lpstr>Présentation PowerPoint</vt:lpstr>
      <vt:lpstr>Présentation PowerPoint</vt:lpstr>
      <vt:lpstr>-Deux de quatre tests :</vt:lpstr>
      <vt:lpstr> A. Qui est Jésus-Christ pour vous ?</vt:lpstr>
      <vt:lpstr>Présentation PowerPoint</vt:lpstr>
      <vt:lpstr>-La parole de vie  ( 1 Jean 1. 2-4)</vt:lpstr>
      <vt:lpstr>- Qui est Jésus-Christ pour vous ?</vt:lpstr>
      <vt:lpstr>B. Votre haine pour le péché  est-elle comme celle  de Dieu ? (1.5-10)</vt:lpstr>
      <vt:lpstr>Le mot en « P »?</vt:lpstr>
      <vt:lpstr>Présentation PowerPoint</vt:lpstr>
      <vt:lpstr>Notre position (1 Jean 1.7)  </vt:lpstr>
      <vt:lpstr>Présentation PowerPoint</vt:lpstr>
      <vt:lpstr>Présentation PowerPoint</vt:lpstr>
      <vt:lpstr>Si nous confessons (homologeo)…( 1 Jean 1.9 )</vt:lpstr>
      <vt:lpstr>Présentation PowerPoint</vt:lpstr>
      <vt:lpstr>Présentation PowerPoint</vt:lpstr>
      <vt:lpstr>La semence de Dieu est en lui </vt:lpstr>
      <vt:lpstr>Conclusion   ( 1 Jn. 2.1) </vt:lpstr>
      <vt:lpstr>Présentation PowerPoint</vt:lpstr>
      <vt:lpstr>Présentation PowerPoint</vt:lpstr>
    </vt:vector>
  </TitlesOfParts>
  <Company>FM9FY TMF7Q KCKCT V9T29 TBBBG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épîtres de Jean</dc:title>
  <dc:creator>Michel Pedneault</dc:creator>
  <cp:lastModifiedBy>Michel Pedneault</cp:lastModifiedBy>
  <cp:revision>834</cp:revision>
  <cp:lastPrinted>2022-10-01T13:57:44Z</cp:lastPrinted>
  <dcterms:created xsi:type="dcterms:W3CDTF">2002-09-24T20:38:19Z</dcterms:created>
  <dcterms:modified xsi:type="dcterms:W3CDTF">2022-10-01T14:38:14Z</dcterms:modified>
</cp:coreProperties>
</file>