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5" r:id="rId5"/>
    <p:sldId id="275" r:id="rId6"/>
    <p:sldId id="272" r:id="rId7"/>
    <p:sldId id="276" r:id="rId8"/>
    <p:sldId id="277" r:id="rId9"/>
    <p:sldId id="273" r:id="rId10"/>
    <p:sldId id="278" r:id="rId11"/>
    <p:sldId id="279" r:id="rId12"/>
    <p:sldId id="280" r:id="rId13"/>
    <p:sldId id="274" r:id="rId1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72" autoAdjust="0"/>
    <p:restoredTop sz="94660"/>
  </p:normalViewPr>
  <p:slideViewPr>
    <p:cSldViewPr>
      <p:cViewPr varScale="1">
        <p:scale>
          <a:sx n="108" d="100"/>
          <a:sy n="108" d="100"/>
        </p:scale>
        <p:origin x="2100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797F0-1AE1-416E-A0A5-51BC7E73E88B}" type="datetimeFigureOut">
              <a:rPr lang="fr-CA" smtClean="0"/>
              <a:t>2018-02-04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7CBF8-ACE4-464D-8878-9A2607E3D46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05538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797F0-1AE1-416E-A0A5-51BC7E73E88B}" type="datetimeFigureOut">
              <a:rPr lang="fr-CA" smtClean="0"/>
              <a:t>2018-02-04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7CBF8-ACE4-464D-8878-9A2607E3D46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15371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797F0-1AE1-416E-A0A5-51BC7E73E88B}" type="datetimeFigureOut">
              <a:rPr lang="fr-CA" smtClean="0"/>
              <a:t>2018-02-04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7CBF8-ACE4-464D-8878-9A2607E3D46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54080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797F0-1AE1-416E-A0A5-51BC7E73E88B}" type="datetimeFigureOut">
              <a:rPr lang="fr-CA" smtClean="0"/>
              <a:t>2018-02-04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7CBF8-ACE4-464D-8878-9A2607E3D46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039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797F0-1AE1-416E-A0A5-51BC7E73E88B}" type="datetimeFigureOut">
              <a:rPr lang="fr-CA" smtClean="0"/>
              <a:t>2018-02-04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7CBF8-ACE4-464D-8878-9A2607E3D46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79086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797F0-1AE1-416E-A0A5-51BC7E73E88B}" type="datetimeFigureOut">
              <a:rPr lang="fr-CA" smtClean="0"/>
              <a:t>2018-02-04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7CBF8-ACE4-464D-8878-9A2607E3D46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95145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797F0-1AE1-416E-A0A5-51BC7E73E88B}" type="datetimeFigureOut">
              <a:rPr lang="fr-CA" smtClean="0"/>
              <a:t>2018-02-04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7CBF8-ACE4-464D-8878-9A2607E3D46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6372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797F0-1AE1-416E-A0A5-51BC7E73E88B}" type="datetimeFigureOut">
              <a:rPr lang="fr-CA" smtClean="0"/>
              <a:t>2018-02-04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7CBF8-ACE4-464D-8878-9A2607E3D46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53917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797F0-1AE1-416E-A0A5-51BC7E73E88B}" type="datetimeFigureOut">
              <a:rPr lang="fr-CA" smtClean="0"/>
              <a:t>2018-02-04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7CBF8-ACE4-464D-8878-9A2607E3D46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72743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797F0-1AE1-416E-A0A5-51BC7E73E88B}" type="datetimeFigureOut">
              <a:rPr lang="fr-CA" smtClean="0"/>
              <a:t>2018-02-04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7CBF8-ACE4-464D-8878-9A2607E3D46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5030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797F0-1AE1-416E-A0A5-51BC7E73E88B}" type="datetimeFigureOut">
              <a:rPr lang="fr-CA" smtClean="0"/>
              <a:t>2018-02-04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7CBF8-ACE4-464D-8878-9A2607E3D46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09891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797F0-1AE1-416E-A0A5-51BC7E73E88B}" type="datetimeFigureOut">
              <a:rPr lang="fr-CA" smtClean="0"/>
              <a:t>2018-02-04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97CBF8-ACE4-464D-8878-9A2607E3D46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54664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fr.wikipedia.org/wiki/Livre_de_Daniel" TargetMode="External"/><Relationship Id="rId7" Type="http://schemas.openxmlformats.org/officeDocument/2006/relationships/hyperlink" Target="https://fr.wikipedia.org/wiki/Tanakh" TargetMode="External"/><Relationship Id="rId2" Type="http://schemas.openxmlformats.org/officeDocument/2006/relationships/hyperlink" Target="https://fr.wikipedia.org/wiki/H%C3%A9breu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fr.wikipedia.org/wiki/Ancien_Testament" TargetMode="External"/><Relationship Id="rId5" Type="http://schemas.openxmlformats.org/officeDocument/2006/relationships/hyperlink" Target="https://fr.wikipedia.org/wiki/Grands_proph%C3%A8tes" TargetMode="External"/><Relationship Id="rId4" Type="http://schemas.openxmlformats.org/officeDocument/2006/relationships/hyperlink" Target="https://fr.wikipedia.org/wiki/Bible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908720"/>
            <a:ext cx="9208839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32987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7033" y="188640"/>
            <a:ext cx="5109935" cy="858753"/>
          </a:xfrm>
        </p:spPr>
        <p:txBody>
          <a:bodyPr>
            <a:noAutofit/>
          </a:bodyPr>
          <a:lstStyle/>
          <a:p>
            <a:br>
              <a:rPr lang="fr-CA" sz="3600" b="1" dirty="0"/>
            </a:br>
            <a:r>
              <a:rPr lang="fr-CA" sz="3600" b="1" dirty="0"/>
              <a:t>#JE SUIS DANIEL </a:t>
            </a:r>
            <a:br>
              <a:rPr lang="fr-CA" sz="3600" b="1" dirty="0"/>
            </a:br>
            <a:endParaRPr lang="fr-CA" sz="36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264532" y="1196752"/>
            <a:ext cx="6131024" cy="648072"/>
          </a:xfrm>
        </p:spPr>
        <p:txBody>
          <a:bodyPr/>
          <a:lstStyle/>
          <a:p>
            <a:pPr marL="0" indent="0" algn="ctr">
              <a:buNone/>
            </a:pPr>
            <a:r>
              <a:rPr lang="fr-CA" b="1" dirty="0">
                <a:solidFill>
                  <a:srgbClr val="FF0000"/>
                </a:solidFill>
              </a:rPr>
              <a:t>INTRODUCTION</a:t>
            </a:r>
          </a:p>
          <a:p>
            <a:pPr marL="0" indent="0">
              <a:buNone/>
            </a:pPr>
            <a:endParaRPr lang="fr-CA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fr-CA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532" y="1844824"/>
            <a:ext cx="6295291" cy="4501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61206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49303" y="188640"/>
            <a:ext cx="4645395" cy="780685"/>
          </a:xfrm>
        </p:spPr>
        <p:txBody>
          <a:bodyPr>
            <a:normAutofit/>
          </a:bodyPr>
          <a:lstStyle/>
          <a:p>
            <a:r>
              <a:rPr lang="fr-CA" sz="3600" b="1" dirty="0"/>
              <a:t>#JE SUIS DANIEL</a:t>
            </a:r>
            <a:endParaRPr lang="fr-CA" sz="36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CA" sz="2800" b="1" dirty="0">
                <a:solidFill>
                  <a:srgbClr val="FF0000"/>
                </a:solidFill>
              </a:rPr>
              <a:t>I. </a:t>
            </a:r>
            <a:r>
              <a:rPr lang="fr-CA" sz="2400" b="1" dirty="0">
                <a:solidFill>
                  <a:srgbClr val="FF0000"/>
                </a:solidFill>
              </a:rPr>
              <a:t>LA BIOGRAPHIE DE DANIEL: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CA" sz="2800" b="1" dirty="0"/>
              <a:t>Qui était Daniel?</a:t>
            </a:r>
            <a:endParaRPr lang="fr-CA" sz="2800" dirty="0"/>
          </a:p>
          <a:p>
            <a:pPr marL="400050" lvl="1" indent="0">
              <a:buNone/>
            </a:pPr>
            <a:r>
              <a:rPr lang="fr-CA" sz="2400" b="1" dirty="0"/>
              <a:t>En (</a:t>
            </a:r>
            <a:r>
              <a:rPr lang="fr-CA" sz="2400" b="1" dirty="0">
                <a:hlinkClick r:id="rId2" tooltip="Hébreu"/>
              </a:rPr>
              <a:t>hébreu</a:t>
            </a:r>
            <a:r>
              <a:rPr lang="fr-CA" sz="2400" b="1" dirty="0"/>
              <a:t> : </a:t>
            </a:r>
            <a:r>
              <a:rPr lang="he-IL" sz="2400" b="1" dirty="0"/>
              <a:t>דָּנִיֵּאל</a:t>
            </a:r>
            <a:r>
              <a:rPr lang="fr-CA" sz="2400" b="1" dirty="0"/>
              <a:t>, son nom signifie « Jugement divin » ou « Dieu est mon juge »)</a:t>
            </a:r>
          </a:p>
          <a:p>
            <a:pPr marL="400050" lvl="1" indent="0">
              <a:buNone/>
            </a:pPr>
            <a:r>
              <a:rPr lang="fr-CA" sz="2400" b="1" dirty="0"/>
              <a:t>il est un personnage du </a:t>
            </a:r>
            <a:r>
              <a:rPr lang="fr-CA" sz="2400" b="1" i="1" dirty="0">
                <a:hlinkClick r:id="rId3" tooltip="Livre de Daniel"/>
              </a:rPr>
              <a:t>livre de Daniel</a:t>
            </a:r>
            <a:r>
              <a:rPr lang="fr-CA" sz="2400" b="1" dirty="0"/>
              <a:t>, qui fait partie de la </a:t>
            </a:r>
            <a:r>
              <a:rPr lang="fr-CA" sz="2400" b="1" dirty="0">
                <a:hlinkClick r:id="rId4" tooltip="Bible"/>
              </a:rPr>
              <a:t>Bible</a:t>
            </a:r>
            <a:r>
              <a:rPr lang="fr-CA" sz="2400" b="1" dirty="0"/>
              <a:t>. Il est aussi l'un des </a:t>
            </a:r>
            <a:r>
              <a:rPr lang="fr-CA" sz="2400" b="1" dirty="0">
                <a:hlinkClick r:id="rId5" tooltip="Grands prophètes"/>
              </a:rPr>
              <a:t>grands prophètes</a:t>
            </a:r>
            <a:r>
              <a:rPr lang="fr-CA" sz="2400" b="1" dirty="0"/>
              <a:t> de l'</a:t>
            </a:r>
            <a:r>
              <a:rPr lang="fr-CA" sz="2400" b="1" dirty="0">
                <a:hlinkClick r:id="rId6" tooltip="Ancien Testament"/>
              </a:rPr>
              <a:t>Ancien Testament</a:t>
            </a:r>
            <a:r>
              <a:rPr lang="fr-CA" sz="2400" b="1" dirty="0"/>
              <a:t> et de la </a:t>
            </a:r>
            <a:r>
              <a:rPr lang="fr-CA" sz="2400" b="1" dirty="0">
                <a:hlinkClick r:id="rId7" tooltip="Tanakh"/>
              </a:rPr>
              <a:t>Bible hébraïque</a:t>
            </a:r>
            <a:r>
              <a:rPr lang="fr-CA" sz="2400" b="1" dirty="0"/>
              <a:t>.</a:t>
            </a:r>
          </a:p>
          <a:p>
            <a:pPr marL="400050" lvl="1" indent="0">
              <a:buNone/>
            </a:pPr>
            <a:endParaRPr lang="fr-CA" sz="2400" dirty="0"/>
          </a:p>
          <a:p>
            <a:pPr marL="0" indent="0">
              <a:buNone/>
            </a:pPr>
            <a:endParaRPr lang="fr-CA" sz="2800" dirty="0"/>
          </a:p>
        </p:txBody>
      </p:sp>
    </p:spTree>
    <p:extLst>
      <p:ext uri="{BB962C8B-B14F-4D97-AF65-F5344CB8AC3E}">
        <p14:creationId xmlns:p14="http://schemas.microsoft.com/office/powerpoint/2010/main" val="2312981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332656"/>
            <a:ext cx="8291264" cy="5472608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fr-CA" sz="2800" b="1" u="sng" dirty="0"/>
              <a:t>Qui était Daniel? </a:t>
            </a:r>
            <a:r>
              <a:rPr lang="fr-CA" sz="2800" b="1" dirty="0"/>
              <a:t> </a:t>
            </a:r>
            <a:r>
              <a:rPr lang="fr-CA" sz="2400" b="1" dirty="0"/>
              <a:t>« suite »</a:t>
            </a:r>
            <a:endParaRPr lang="fr-CA" sz="24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fr-CA" sz="2400" b="1" dirty="0"/>
              <a:t>Un contemporain de Jérémie et d’Ézéchiel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fr-CA" sz="2400" b="1" dirty="0"/>
              <a:t>Un juif d’origine noble de Juda  probablement de la race royale (un prince) « Dan 1 :3 »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fr-CA" sz="2400" b="1" dirty="0"/>
              <a:t>Physiquement beau sans produit cosmétique, instruit, doué de sagesse et d’intelligence, « Dan 1 :4 »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fr-CA" sz="2400" b="1" dirty="0"/>
              <a:t>Un jeune âgé de 16 quand lui et ses amis furent emmenés prisonniers à Babylone par Nebucadnetsar en 605 </a:t>
            </a:r>
            <a:r>
              <a:rPr lang="fr-CA" sz="2400" b="1" dirty="0" err="1"/>
              <a:t>av.J.C</a:t>
            </a:r>
            <a:endParaRPr lang="fr-CA" sz="2400" b="1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fr-CA" sz="2400" b="1" dirty="0"/>
              <a:t>Le compagnon de 4 rois (Nebucadnestsar, Belschatsar, Darius et Cyrus) </a:t>
            </a:r>
          </a:p>
          <a:p>
            <a:pPr lvl="1"/>
            <a:endParaRPr lang="fr-CA" sz="2400" b="1" dirty="0"/>
          </a:p>
          <a:p>
            <a:endParaRPr lang="fr-CA" sz="2400" dirty="0"/>
          </a:p>
        </p:txBody>
      </p:sp>
    </p:spTree>
    <p:extLst>
      <p:ext uri="{BB962C8B-B14F-4D97-AF65-F5344CB8AC3E}">
        <p14:creationId xmlns:p14="http://schemas.microsoft.com/office/powerpoint/2010/main" val="17899362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552" y="404664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lvl="1">
              <a:buFont typeface="Wingdings" panose="05000000000000000000" pitchFamily="2" charset="2"/>
              <a:buChar char="§"/>
            </a:pPr>
            <a:r>
              <a:rPr lang="fr-CA" sz="2400" b="1" dirty="0"/>
              <a:t>À la fois un homme d’État, un prophète leader et un administrateur expérimenté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fr-CA" sz="2400" b="1" dirty="0"/>
              <a:t>Le surintendant de tous les sages à Babylone et gouverneur de la province de Babylone  « Dan 2 :46-49»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fr-CA" sz="2400" b="1" dirty="0"/>
              <a:t>Bilingue, il parlait l’hébreux et l’araméen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fr-CA" sz="2400" b="1" dirty="0"/>
              <a:t>Il fut choisi pour travailler dans la cours du roi Nebucadnetsar à Babylone.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fr-CA" sz="2400" b="1" dirty="0"/>
              <a:t>Un captif dans la grande ville sophistiquée de Babylone, l’Hollywood des temps anciens</a:t>
            </a:r>
          </a:p>
          <a:p>
            <a:pPr marL="457200" lvl="1" indent="0">
              <a:buNone/>
            </a:pPr>
            <a:endParaRPr lang="fr-CA" sz="2400" b="1" dirty="0"/>
          </a:p>
          <a:p>
            <a:pPr marL="457200" lvl="1" indent="0">
              <a:buNone/>
            </a:pPr>
            <a:r>
              <a:rPr lang="fr-CA" sz="2600" b="1" dirty="0"/>
              <a:t>Il eut une carrière semblable à celle de Joseph : son don d’interpréter des songes  et sa sagesse exceptionnelle ont fait de lui un haut fonctionnaire de l’empire.</a:t>
            </a:r>
          </a:p>
          <a:p>
            <a:pPr marL="457200" lvl="1" indent="0">
              <a:buNone/>
            </a:pPr>
            <a:endParaRPr lang="fr-CA" sz="2400" b="1" dirty="0"/>
          </a:p>
          <a:p>
            <a:pPr>
              <a:buFont typeface="Wingdings" panose="05000000000000000000" pitchFamily="2" charset="2"/>
              <a:buChar char="§"/>
            </a:pPr>
            <a:endParaRPr lang="fr-CA" sz="2400" b="1" dirty="0"/>
          </a:p>
        </p:txBody>
      </p:sp>
    </p:spTree>
    <p:extLst>
      <p:ext uri="{BB962C8B-B14F-4D97-AF65-F5344CB8AC3E}">
        <p14:creationId xmlns:p14="http://schemas.microsoft.com/office/powerpoint/2010/main" val="100403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49303" y="49967"/>
            <a:ext cx="4645395" cy="858753"/>
          </a:xfrm>
        </p:spPr>
        <p:txBody>
          <a:bodyPr>
            <a:normAutofit/>
          </a:bodyPr>
          <a:lstStyle/>
          <a:p>
            <a:r>
              <a:rPr lang="fr-CA" sz="3200" b="1" dirty="0"/>
              <a:t>#JE SUIS DANIEL</a:t>
            </a:r>
            <a:endParaRPr lang="fr-CA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3568" y="980728"/>
            <a:ext cx="6801323" cy="1594267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fr-CA" sz="2400" b="1" dirty="0">
                <a:solidFill>
                  <a:srgbClr val="FF0000"/>
                </a:solidFill>
              </a:rPr>
              <a:t>LES TRAITS DE CARACTÈRE DE DANIEL</a:t>
            </a:r>
            <a:endParaRPr lang="fr-CA" sz="2400" dirty="0">
              <a:solidFill>
                <a:srgbClr val="FF0000"/>
              </a:solidFill>
            </a:endParaRPr>
          </a:p>
          <a:p>
            <a:pPr marL="0" lvl="0" indent="0">
              <a:buNone/>
            </a:pPr>
            <a:r>
              <a:rPr lang="fr-CA" sz="2400" b="1" u="sng" dirty="0"/>
              <a:t>Daniel:</a:t>
            </a:r>
          </a:p>
          <a:p>
            <a:pPr marL="400050" lvl="1" indent="0">
              <a:buNone/>
            </a:pPr>
            <a:r>
              <a:rPr lang="fr-CA" b="1" dirty="0"/>
              <a:t>1. Un homme saint </a:t>
            </a:r>
            <a:r>
              <a:rPr lang="fr-CA" dirty="0"/>
              <a:t>« Daniel 1 :8; »</a:t>
            </a:r>
          </a:p>
          <a:p>
            <a:pPr marL="0" indent="0">
              <a:buNone/>
            </a:pPr>
            <a:endParaRPr lang="fr-CA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636912"/>
            <a:ext cx="3394472" cy="411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1994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80490" y="188640"/>
            <a:ext cx="6183021" cy="709714"/>
          </a:xfrm>
        </p:spPr>
        <p:txBody>
          <a:bodyPr>
            <a:normAutofit/>
          </a:bodyPr>
          <a:lstStyle/>
          <a:p>
            <a:r>
              <a:rPr lang="fr-CA" sz="3600" b="1" dirty="0"/>
              <a:t>#JE SUIS DANIEL</a:t>
            </a:r>
            <a:endParaRPr lang="fr-CA" sz="36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45987" y="1412776"/>
            <a:ext cx="8229601" cy="1586323"/>
          </a:xfrm>
        </p:spPr>
        <p:txBody>
          <a:bodyPr/>
          <a:lstStyle/>
          <a:p>
            <a:pPr marL="400050" lvl="1" indent="0">
              <a:buNone/>
            </a:pPr>
            <a:r>
              <a:rPr lang="fr-CA" b="1" dirty="0"/>
              <a:t>2. Un homme de prière et de foi  </a:t>
            </a:r>
            <a:r>
              <a:rPr lang="fr-CA" dirty="0"/>
              <a:t>«Daniel 2 : 17,  	Daniel 6 :10» 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440567"/>
            <a:ext cx="4522816" cy="4174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02" y="2636912"/>
            <a:ext cx="3530656" cy="2570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33214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652416" y="116632"/>
            <a:ext cx="3839169" cy="780685"/>
          </a:xfrm>
        </p:spPr>
        <p:txBody>
          <a:bodyPr>
            <a:normAutofit/>
          </a:bodyPr>
          <a:lstStyle/>
          <a:p>
            <a:r>
              <a:rPr lang="fr-CA" sz="3600" b="1" dirty="0"/>
              <a:t>#JE SUIS DANIEL</a:t>
            </a:r>
            <a:endParaRPr lang="fr-CA" sz="36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1" cy="1311011"/>
          </a:xfrm>
        </p:spPr>
        <p:txBody>
          <a:bodyPr/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fr-CA" b="1" dirty="0"/>
              <a:t>3. Un homme intègre qui fait passer la volonté de   	Dieu avant sa propre vie  </a:t>
            </a:r>
            <a:r>
              <a:rPr lang="fr-CA" dirty="0"/>
              <a:t>«Daniel 6 :4-5 »</a:t>
            </a:r>
          </a:p>
          <a:p>
            <a:endParaRPr lang="fr-CA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955" y="2492896"/>
            <a:ext cx="4490429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420888"/>
            <a:ext cx="2924192" cy="3873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48265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00050" lvl="1" indent="0">
              <a:buNone/>
            </a:pPr>
            <a:r>
              <a:rPr lang="fr-CA" b="1" dirty="0"/>
              <a:t>4. Un homme du livre, de prière et de jeûne en se 	solidarisant à son peule </a:t>
            </a:r>
            <a:r>
              <a:rPr lang="fr-CA" dirty="0"/>
              <a:t>«Daniel 9 :2-4 »</a:t>
            </a:r>
          </a:p>
          <a:p>
            <a:endParaRPr lang="fr-CA" dirty="0"/>
          </a:p>
          <a:p>
            <a:endParaRPr lang="fr-CA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636912"/>
            <a:ext cx="5616624" cy="3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3962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652416" y="-27384"/>
            <a:ext cx="3839169" cy="858753"/>
          </a:xfrm>
        </p:spPr>
        <p:txBody>
          <a:bodyPr>
            <a:normAutofit/>
          </a:bodyPr>
          <a:lstStyle/>
          <a:p>
            <a:r>
              <a:rPr lang="fr-CA" sz="3600" b="1" dirty="0"/>
              <a:t>#JE SUIS DANIEL</a:t>
            </a:r>
            <a:endParaRPr lang="fr-CA" sz="36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39552" y="119675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fr-CA" b="1" dirty="0">
                <a:solidFill>
                  <a:srgbClr val="FF0000"/>
                </a:solidFill>
              </a:rPr>
              <a:t>CONCLUSION</a:t>
            </a:r>
          </a:p>
          <a:p>
            <a:pPr marL="514350" lvl="0" indent="-514350">
              <a:buFont typeface="+mj-lt"/>
              <a:buAutoNum type="arabicPeriod"/>
            </a:pPr>
            <a:r>
              <a:rPr lang="fr-CA" sz="2800" b="1" dirty="0"/>
              <a:t>Un homme saint </a:t>
            </a:r>
            <a:r>
              <a:rPr lang="fr-CA" sz="2800" dirty="0"/>
              <a:t>« Daniel 1 :8; »</a:t>
            </a:r>
          </a:p>
          <a:p>
            <a:pPr marL="514350" lvl="0" indent="-514350">
              <a:buFont typeface="+mj-lt"/>
              <a:buAutoNum type="arabicPeriod"/>
            </a:pPr>
            <a:r>
              <a:rPr lang="fr-CA" sz="2800" b="1" dirty="0"/>
              <a:t>Un homme de prière et de foi  </a:t>
            </a:r>
            <a:r>
              <a:rPr lang="fr-CA" sz="2800" dirty="0"/>
              <a:t>«Daniel 2 : 17, Daniel 6 :10»</a:t>
            </a:r>
          </a:p>
          <a:p>
            <a:pPr marL="514350" lvl="0" indent="-514350">
              <a:buFont typeface="+mj-lt"/>
              <a:buAutoNum type="arabicPeriod"/>
            </a:pPr>
            <a:r>
              <a:rPr lang="fr-CA" sz="2800" b="1" dirty="0"/>
              <a:t>Un homme intègre qui fait passer la volonté de Dieu avant sa propre vie  </a:t>
            </a:r>
            <a:r>
              <a:rPr lang="fr-CA" sz="2800" dirty="0"/>
              <a:t>«Daniel 6 :4-5 »</a:t>
            </a:r>
          </a:p>
          <a:p>
            <a:pPr marL="514350" lvl="0" indent="-514350">
              <a:buFont typeface="+mj-lt"/>
              <a:buAutoNum type="arabicPeriod"/>
            </a:pPr>
            <a:endParaRPr lang="fr-CA" sz="2800" dirty="0"/>
          </a:p>
          <a:p>
            <a:pPr marL="0" indent="0">
              <a:buNone/>
            </a:pPr>
            <a:r>
              <a:rPr lang="fr-CA" sz="2800" b="1" dirty="0">
                <a:solidFill>
                  <a:srgbClr val="00B0F0"/>
                </a:solidFill>
              </a:rPr>
              <a:t>« Soyons DANIEL,FIDÈLE QUOI QU’IL EN CÔUTE »</a:t>
            </a:r>
          </a:p>
        </p:txBody>
      </p:sp>
    </p:spTree>
    <p:extLst>
      <p:ext uri="{BB962C8B-B14F-4D97-AF65-F5344CB8AC3E}">
        <p14:creationId xmlns:p14="http://schemas.microsoft.com/office/powerpoint/2010/main" val="141449311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0351B0F5103D42B9806F437CA10832" ma:contentTypeVersion="6" ma:contentTypeDescription="Crée un document." ma:contentTypeScope="" ma:versionID="125dab2326ca361c59eb105f10b87386">
  <xsd:schema xmlns:xsd="http://www.w3.org/2001/XMLSchema" xmlns:xs="http://www.w3.org/2001/XMLSchema" xmlns:p="http://schemas.microsoft.com/office/2006/metadata/properties" xmlns:ns2="3368f34a-51bf-49ff-9fd4-603366907719" xmlns:ns3="a8ecfa16-0264-4938-9529-94d8addd503b" targetNamespace="http://schemas.microsoft.com/office/2006/metadata/properties" ma:root="true" ma:fieldsID="0c86488af186bdd404df245a9c160a11" ns2:_="" ns3:_="">
    <xsd:import namespace="3368f34a-51bf-49ff-9fd4-603366907719"/>
    <xsd:import namespace="a8ecfa16-0264-4938-9529-94d8addd503b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68f34a-51bf-49ff-9fd4-60336690771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Partagé avec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Partagé avec dé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ecfa16-0264-4938-9529-94d8addd50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B71205D-0DA9-4EE6-90C4-9EB891C78AF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368f34a-51bf-49ff-9fd4-603366907719"/>
    <ds:schemaRef ds:uri="a8ecfa16-0264-4938-9529-94d8addd503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D051EDA-6A0C-4DF7-A207-022F09203F6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128F14E-A842-4841-A286-F9D1CB370EBA}">
  <ds:schemaRefs>
    <ds:schemaRef ds:uri="http://purl.org/dc/terms/"/>
    <ds:schemaRef ds:uri="http://purl.org/dc/dcmitype/"/>
    <ds:schemaRef ds:uri="3368f34a-51bf-49ff-9fd4-603366907719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a8ecfa16-0264-4938-9529-94d8addd503b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18735</TotalTime>
  <Words>126</Words>
  <Application>Microsoft Office PowerPoint</Application>
  <PresentationFormat>Affichage à l'écran (4:3)</PresentationFormat>
  <Paragraphs>36</Paragraphs>
  <Slides>10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4" baseType="lpstr">
      <vt:lpstr>Arial</vt:lpstr>
      <vt:lpstr>Calibri</vt:lpstr>
      <vt:lpstr>Wingdings</vt:lpstr>
      <vt:lpstr>Thème Office</vt:lpstr>
      <vt:lpstr>Présentation PowerPoint</vt:lpstr>
      <vt:lpstr> #JE SUIS DANIEL  </vt:lpstr>
      <vt:lpstr>#JE SUIS DANIEL</vt:lpstr>
      <vt:lpstr>Présentation PowerPoint</vt:lpstr>
      <vt:lpstr>Présentation PowerPoint</vt:lpstr>
      <vt:lpstr>#JE SUIS DANIEL</vt:lpstr>
      <vt:lpstr>#JE SUIS DANIEL</vt:lpstr>
      <vt:lpstr>#JE SUIS DANIEL</vt:lpstr>
      <vt:lpstr>Présentation PowerPoint</vt:lpstr>
      <vt:lpstr>#JE SUIS DANIEL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Adama Dicko</dc:creator>
  <cp:lastModifiedBy>Guillaume Plourde</cp:lastModifiedBy>
  <cp:revision>31</cp:revision>
  <dcterms:created xsi:type="dcterms:W3CDTF">2017-12-14T06:14:11Z</dcterms:created>
  <dcterms:modified xsi:type="dcterms:W3CDTF">2018-02-04T16:28:38Z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0x0101007A0351B0F5103D42B9806F437CA10832</vt:lpwstr>
  </property>
</Properties>
</file>