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1" r:id="rId6"/>
    <p:sldId id="262" r:id="rId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4064DFB5-3A8D-4FC6-B0FA-7D9FF412A7D0}" type="datetimeFigureOut">
              <a:rPr lang="fr-FR" smtClean="0"/>
              <a:pPr/>
              <a:t>25/02/2017</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540C8CF-BFCB-4666-B2FD-3D0D4FF735C9}" type="slidenum">
              <a:rPr lang="fr-CA" smtClean="0"/>
              <a:pPr/>
              <a:t>‹#›</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64DFB5-3A8D-4FC6-B0FA-7D9FF412A7D0}" type="datetimeFigureOut">
              <a:rPr lang="fr-FR" smtClean="0"/>
              <a:pPr/>
              <a:t>25/02/2017</a:t>
            </a:fld>
            <a:endParaRPr lang="fr-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40C8CF-BFCB-4666-B2FD-3D0D4FF735C9}" type="slidenum">
              <a:rPr lang="fr-CA" smtClean="0"/>
              <a:pPr/>
              <a:t>‹#›</a:t>
            </a:fld>
            <a:endParaRPr lang="fr-CA"/>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solidFill>
            <a:schemeClr val="bg1">
              <a:alpha val="75000"/>
            </a:schemeClr>
          </a:solidFill>
        </p:spPr>
        <p:txBody>
          <a:bodyPr/>
          <a:lstStyle/>
          <a:p>
            <a:r>
              <a:rPr lang="fr-CA" dirty="0"/>
              <a:t>Retrouver mon enfant perdu</a:t>
            </a:r>
          </a:p>
        </p:txBody>
      </p:sp>
      <p:sp>
        <p:nvSpPr>
          <p:cNvPr id="3" name="Subtitle 2"/>
          <p:cNvSpPr>
            <a:spLocks noGrp="1"/>
          </p:cNvSpPr>
          <p:nvPr>
            <p:ph type="subTitle" idx="1"/>
          </p:nvPr>
        </p:nvSpPr>
        <p:spPr/>
        <p:txBody>
          <a:bodyPr/>
          <a:lstStyle/>
          <a:p>
            <a:endParaRPr lang="fr-CA"/>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alpha val="75000"/>
            </a:schemeClr>
          </a:solidFill>
        </p:spPr>
        <p:txBody>
          <a:bodyPr/>
          <a:lstStyle/>
          <a:p>
            <a:r>
              <a:rPr lang="fr-CA" dirty="0" smtClean="0"/>
              <a:t>Retrouver mon enfant perdu</a:t>
            </a:r>
            <a:endParaRPr lang="fr-CA" dirty="0"/>
          </a:p>
        </p:txBody>
      </p:sp>
      <p:sp>
        <p:nvSpPr>
          <p:cNvPr id="3" name="Content Placeholder 2"/>
          <p:cNvSpPr>
            <a:spLocks noGrp="1"/>
          </p:cNvSpPr>
          <p:nvPr>
            <p:ph idx="1"/>
          </p:nvPr>
        </p:nvSpPr>
        <p:spPr>
          <a:solidFill>
            <a:schemeClr val="bg1">
              <a:alpha val="75000"/>
            </a:schemeClr>
          </a:solidFill>
        </p:spPr>
        <p:txBody>
          <a:bodyPr>
            <a:normAutofit fontScale="92500" lnSpcReduction="10000"/>
          </a:bodyPr>
          <a:lstStyle/>
          <a:p>
            <a:r>
              <a:rPr lang="fr-CA" dirty="0" smtClean="0"/>
              <a:t>Surmonter ta culpabilité</a:t>
            </a:r>
          </a:p>
          <a:p>
            <a:r>
              <a:rPr lang="fr-CA" dirty="0" smtClean="0"/>
              <a:t>Qu’ai-je fait de mal?</a:t>
            </a:r>
          </a:p>
          <a:p>
            <a:r>
              <a:rPr lang="fr-CA" dirty="0" smtClean="0"/>
              <a:t>Nos enfants sont pécheurs</a:t>
            </a:r>
          </a:p>
          <a:p>
            <a:r>
              <a:rPr lang="fr-CA" dirty="0" smtClean="0"/>
              <a:t>Nous avons une propension à pécher</a:t>
            </a:r>
          </a:p>
          <a:p>
            <a:r>
              <a:rPr lang="fr-CA" dirty="0" smtClean="0"/>
              <a:t>Quand une personne devient un adulte, elle est responsable pour son propre comportement </a:t>
            </a:r>
          </a:p>
          <a:p>
            <a:r>
              <a:rPr lang="fr-CA" dirty="0" smtClean="0"/>
              <a:t>À cause de la nature à choisir le péché, le parentage parfait ne peut garantir un enfant pieux</a:t>
            </a:r>
          </a:p>
          <a:p>
            <a:endParaRPr lang="fr-CA" dirty="0" smtClean="0"/>
          </a:p>
          <a:p>
            <a:endParaRPr lang="fr-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alpha val="75000"/>
            </a:schemeClr>
          </a:solidFill>
        </p:spPr>
        <p:txBody>
          <a:bodyPr/>
          <a:lstStyle/>
          <a:p>
            <a:r>
              <a:rPr lang="fr-CA" dirty="0" smtClean="0"/>
              <a:t>Retrouver mon enfant perdu</a:t>
            </a:r>
            <a:endParaRPr lang="fr-CA" dirty="0"/>
          </a:p>
        </p:txBody>
      </p:sp>
      <p:sp>
        <p:nvSpPr>
          <p:cNvPr id="3" name="Content Placeholder 2"/>
          <p:cNvSpPr>
            <a:spLocks noGrp="1"/>
          </p:cNvSpPr>
          <p:nvPr>
            <p:ph idx="1"/>
          </p:nvPr>
        </p:nvSpPr>
        <p:spPr>
          <a:solidFill>
            <a:schemeClr val="bg1">
              <a:alpha val="75000"/>
            </a:schemeClr>
          </a:solidFill>
        </p:spPr>
        <p:txBody>
          <a:bodyPr>
            <a:normAutofit/>
          </a:bodyPr>
          <a:lstStyle/>
          <a:p>
            <a:r>
              <a:rPr lang="fr-CA" dirty="0" smtClean="0"/>
              <a:t>Qu’a-t-il fait pour s’aliéner son fils et le conduire loin de la maison? Rien</a:t>
            </a:r>
          </a:p>
          <a:p>
            <a:r>
              <a:rPr lang="fr-CA" dirty="0" smtClean="0"/>
              <a:t>Qu’a fait de mal Jésus avec ses disciples? Rien</a:t>
            </a:r>
          </a:p>
          <a:p>
            <a:r>
              <a:rPr lang="fr-CA" dirty="0" smtClean="0"/>
              <a:t>Qu’a fait de mal Dieu avec Adam et Ève? Rien.</a:t>
            </a:r>
          </a:p>
          <a:p>
            <a:r>
              <a:rPr lang="fr-CA" dirty="0" smtClean="0"/>
              <a:t>Qu’a fait de mal Dieu avec les Israélites? Rien.</a:t>
            </a:r>
          </a:p>
          <a:p>
            <a:r>
              <a:rPr lang="fr-CA" dirty="0" smtClean="0"/>
              <a:t>Qu’a fait de mal Paul? Rien</a:t>
            </a:r>
          </a:p>
          <a:p>
            <a:endParaRPr lang="fr-CA" dirty="0"/>
          </a:p>
          <a:p>
            <a:endParaRPr lang="fr-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alpha val="75000"/>
            </a:schemeClr>
          </a:solidFill>
        </p:spPr>
        <p:txBody>
          <a:bodyPr/>
          <a:lstStyle/>
          <a:p>
            <a:r>
              <a:rPr lang="fr-CA" dirty="0" smtClean="0"/>
              <a:t>Retrouver mon enfant perdu</a:t>
            </a:r>
            <a:endParaRPr lang="fr-CA" dirty="0"/>
          </a:p>
        </p:txBody>
      </p:sp>
      <p:sp>
        <p:nvSpPr>
          <p:cNvPr id="3" name="Content Placeholder 2"/>
          <p:cNvSpPr>
            <a:spLocks noGrp="1"/>
          </p:cNvSpPr>
          <p:nvPr>
            <p:ph idx="1"/>
          </p:nvPr>
        </p:nvSpPr>
        <p:spPr>
          <a:solidFill>
            <a:schemeClr val="bg1">
              <a:alpha val="75000"/>
            </a:schemeClr>
          </a:solidFill>
        </p:spPr>
        <p:txBody>
          <a:bodyPr>
            <a:normAutofit fontScale="92500"/>
          </a:bodyPr>
          <a:lstStyle/>
          <a:p>
            <a:r>
              <a:rPr lang="fr-CA" dirty="0" smtClean="0"/>
              <a:t>Ils ont fait leur propre choix de se détourner de Dieu.</a:t>
            </a:r>
          </a:p>
          <a:p>
            <a:r>
              <a:rPr lang="fr-CA" dirty="0" smtClean="0"/>
              <a:t>Ton enfant prodigue est responsable de ses choix</a:t>
            </a:r>
          </a:p>
          <a:p>
            <a:r>
              <a:rPr lang="fr-CA" dirty="0" smtClean="0"/>
              <a:t>La Bible ne me blâme-t-elle pas comme parent?</a:t>
            </a:r>
          </a:p>
          <a:p>
            <a:r>
              <a:rPr lang="fr-CA" dirty="0" smtClean="0"/>
              <a:t>Proverbes 22, 6 ne promet pas qu’un enfant ne se détournera jamais de la voie de Dieu; plutôt, ça nous rappelle que le message de Dieu reste enraciné dans la vie de la personne et qu’il ne peut être supprimé.</a:t>
            </a:r>
          </a:p>
          <a:p>
            <a:endParaRPr lang="fr-CA" dirty="0"/>
          </a:p>
          <a:p>
            <a:endParaRPr lang="fr-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alpha val="75000"/>
            </a:schemeClr>
          </a:solidFill>
        </p:spPr>
        <p:txBody>
          <a:bodyPr/>
          <a:lstStyle/>
          <a:p>
            <a:r>
              <a:rPr lang="fr-CA" dirty="0" smtClean="0"/>
              <a:t>Retrouver mon enfant perdu</a:t>
            </a:r>
            <a:endParaRPr lang="fr-CA" dirty="0"/>
          </a:p>
        </p:txBody>
      </p:sp>
      <p:sp>
        <p:nvSpPr>
          <p:cNvPr id="3" name="Content Placeholder 2"/>
          <p:cNvSpPr>
            <a:spLocks noGrp="1"/>
          </p:cNvSpPr>
          <p:nvPr>
            <p:ph idx="1"/>
          </p:nvPr>
        </p:nvSpPr>
        <p:spPr>
          <a:solidFill>
            <a:schemeClr val="bg1">
              <a:alpha val="75000"/>
            </a:schemeClr>
          </a:solidFill>
        </p:spPr>
        <p:txBody>
          <a:bodyPr>
            <a:normAutofit fontScale="92500" lnSpcReduction="20000"/>
          </a:bodyPr>
          <a:lstStyle/>
          <a:p>
            <a:r>
              <a:rPr lang="fr-CA" dirty="0" smtClean="0"/>
              <a:t>L’exemple et les enseignements de son père n’ont jamais quitté son cœur.</a:t>
            </a:r>
          </a:p>
          <a:p>
            <a:r>
              <a:rPr lang="fr-CA" dirty="0" smtClean="0"/>
              <a:t>« Élève le jeune garçon selon la règle de sa voie; même lorsqu’il vieillira, il ne s’en détournera point » (version Darby)</a:t>
            </a:r>
          </a:p>
          <a:p>
            <a:r>
              <a:rPr lang="fr-CA" dirty="0" smtClean="0"/>
              <a:t>« Instruis l’enfant selon la voie qu’il doit suivre; et quand il sera vieux, il ne s’en détournera pas » (version </a:t>
            </a:r>
            <a:r>
              <a:rPr lang="fr-CA" dirty="0" err="1" smtClean="0"/>
              <a:t>Segond</a:t>
            </a:r>
            <a:r>
              <a:rPr lang="fr-CA" dirty="0" smtClean="0"/>
              <a:t>)</a:t>
            </a:r>
          </a:p>
          <a:p>
            <a:r>
              <a:rPr lang="fr-CA" dirty="0" smtClean="0"/>
              <a:t>Élève le jeune garçon selon sa propre voie; même lorsqu’il vieillira, il ne se détournera point de sa propre voie</a:t>
            </a:r>
            <a:r>
              <a:rPr lang="fr-CA" b="1" dirty="0" smtClean="0"/>
              <a:t>.</a:t>
            </a:r>
            <a:endParaRPr lang="fr-CA" dirty="0" smtClean="0"/>
          </a:p>
          <a:p>
            <a:endParaRPr lang="fr-CA" dirty="0"/>
          </a:p>
          <a:p>
            <a:endParaRPr lang="fr-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alpha val="75000"/>
            </a:schemeClr>
          </a:solidFill>
        </p:spPr>
        <p:txBody>
          <a:bodyPr/>
          <a:lstStyle/>
          <a:p>
            <a:r>
              <a:rPr lang="fr-CA" dirty="0" smtClean="0"/>
              <a:t>Retrouver mon enfant perdu</a:t>
            </a:r>
            <a:endParaRPr lang="fr-CA" dirty="0"/>
          </a:p>
        </p:txBody>
      </p:sp>
      <p:sp>
        <p:nvSpPr>
          <p:cNvPr id="3" name="Content Placeholder 2"/>
          <p:cNvSpPr>
            <a:spLocks noGrp="1"/>
          </p:cNvSpPr>
          <p:nvPr>
            <p:ph idx="1"/>
          </p:nvPr>
        </p:nvSpPr>
        <p:spPr>
          <a:solidFill>
            <a:schemeClr val="bg1">
              <a:alpha val="75000"/>
            </a:schemeClr>
          </a:solidFill>
        </p:spPr>
        <p:txBody>
          <a:bodyPr>
            <a:normAutofit/>
          </a:bodyPr>
          <a:lstStyle/>
          <a:p>
            <a:r>
              <a:rPr lang="fr-CA" dirty="0" smtClean="0"/>
              <a:t>Élèves ton enfant à suivre sa propre voie, et il ne s’en détournera pas une fois adulte</a:t>
            </a:r>
            <a:r>
              <a:rPr lang="fr-CA" b="1" dirty="0" smtClean="0"/>
              <a:t>. </a:t>
            </a:r>
            <a:endParaRPr lang="fr-CA" dirty="0" smtClean="0"/>
          </a:p>
          <a:p>
            <a:r>
              <a:rPr lang="fr-CA" dirty="0" smtClean="0"/>
              <a:t>Quel que soit ce qu’enseigne un parent, un enfant suivra un jour sa propre voie. Soyons donc dans la prière, sachant que seul Dieu peut faire une différence dans la vie de nos enfants</a:t>
            </a:r>
            <a:r>
              <a:rPr lang="fr-CA" b="1" dirty="0" smtClean="0"/>
              <a:t>.</a:t>
            </a:r>
            <a:endParaRPr lang="fr-CA" dirty="0" smtClean="0"/>
          </a:p>
          <a:p>
            <a:endParaRPr lang="fr-CA" dirty="0"/>
          </a:p>
          <a:p>
            <a:endParaRPr lang="fr-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TotalTime>
  <Words>255</Words>
  <Application>Microsoft Office PowerPoint</Application>
  <PresentationFormat>On-screen Show (4:3)</PresentationFormat>
  <Paragraphs>27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Retrouver mon enfant perdu</vt:lpstr>
      <vt:lpstr>Retrouver mon enfant perdu</vt:lpstr>
      <vt:lpstr>Retrouver mon enfant perdu</vt:lpstr>
      <vt:lpstr>Retrouver mon enfant perdu</vt:lpstr>
      <vt:lpstr>Retrouver mon enfant perdu</vt:lpstr>
      <vt:lpstr>Retrouver mon enfant perdu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Retrouver mon enfant perdu</dc:title>
  <dc:creator>Mick</dc:creator>
  <cp:lastModifiedBy>Mick</cp:lastModifiedBy>
  <cp:revision>5</cp:revision>
  <dcterms:created xsi:type="dcterms:W3CDTF">2016-08-17T00:42:19Z</dcterms:created>
  <dcterms:modified xsi:type="dcterms:W3CDTF">2017-02-25T18:22:09Z</dcterms:modified>
</cp:coreProperties>
</file>