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79" d="100"/>
          <a:sy n="79" d="100"/>
        </p:scale>
        <p:origin x="7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Relationship Id="rId14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nis Guay" userId="c69c8b1c9c2719c8" providerId="LiveId" clId="{70480DA9-3DDC-42C6-ACDA-709E2E9C299A}"/>
    <pc:docChg chg="custSel modSld">
      <pc:chgData name="Denis Guay" userId="c69c8b1c9c2719c8" providerId="LiveId" clId="{70480DA9-3DDC-42C6-ACDA-709E2E9C299A}" dt="2019-10-27T03:14:32.246" v="220" actId="20577"/>
      <pc:docMkLst>
        <pc:docMk/>
      </pc:docMkLst>
      <pc:sldChg chg="modSp">
        <pc:chgData name="Denis Guay" userId="c69c8b1c9c2719c8" providerId="LiveId" clId="{70480DA9-3DDC-42C6-ACDA-709E2E9C299A}" dt="2019-10-27T03:14:32.246" v="220" actId="20577"/>
        <pc:sldMkLst>
          <pc:docMk/>
          <pc:sldMk cId="1462722318" sldId="260"/>
        </pc:sldMkLst>
        <pc:spChg chg="mod">
          <ac:chgData name="Denis Guay" userId="c69c8b1c9c2719c8" providerId="LiveId" clId="{70480DA9-3DDC-42C6-ACDA-709E2E9C299A}" dt="2019-10-27T03:09:57.644" v="18" actId="20577"/>
          <ac:spMkLst>
            <pc:docMk/>
            <pc:sldMk cId="1462722318" sldId="260"/>
            <ac:spMk id="2" creationId="{025551A7-9484-4BA0-A09B-9C8DC61FA5D5}"/>
          </ac:spMkLst>
        </pc:spChg>
        <pc:spChg chg="mod">
          <ac:chgData name="Denis Guay" userId="c69c8b1c9c2719c8" providerId="LiveId" clId="{70480DA9-3DDC-42C6-ACDA-709E2E9C299A}" dt="2019-10-27T03:14:32.246" v="220" actId="20577"/>
          <ac:spMkLst>
            <pc:docMk/>
            <pc:sldMk cId="1462722318" sldId="260"/>
            <ac:spMk id="3" creationId="{8A2378E9-5014-453C-A27B-7858AC037A6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2607D-482A-48B1-8FB6-FF39BC229D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758E33-058B-42B6-8CA5-D1E1CD4877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4DFCCC-6310-4838-86A8-A8CCF004F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03769A-646F-4902-8092-17B4D973D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63E618-F73D-4A5D-BD26-5BFE30CA3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81803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9D220-E29B-4982-90C1-EB50A4AF8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627389-16CC-4CCB-B64E-62E1D614D3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4AA05E-0EC3-47B5-AA62-E16FA4E12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A701B9-7396-4867-9B54-40F45BEE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2BAE76-BEE7-4E1C-9BFA-D70364CFD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59342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F3265-74E0-4C43-81BC-1ED034E54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E82732-35B0-4AF9-9A0D-31BC1FBEAC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E3001D-0B25-4F14-B113-E38F71714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6B570-62B6-4DE0-AE17-920F3EDAD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7D124D-08CA-49C9-9214-2B346B7D0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26163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AABAD-8788-404F-BA0B-845ED679F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64E0A-AF6D-4034-A88D-309417496D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CD9453-64D3-45AF-8866-8D3EBD19DF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096D44-4BD7-4FAB-A1A9-F53EFA6C0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B82EAB-6307-4B7F-B2F8-96507A5C9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FF62EA-D7EF-4F61-85AC-244D2D481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3552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F0CB1-FE2D-4EC8-8767-65661C930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01331D-8B81-404D-AF17-ED4C800699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C831BB-2E1D-41E8-A3ED-D03B86D115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8809FD-1267-4CEC-901C-2A19DB1A0B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D3831B-3579-4E9C-934E-B6586BD262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BCDDEB-A317-485E-AB25-065FF0A4F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0EA10A-13F1-4C01-8FC0-E5C13421A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443E02-0940-4F5E-A6A3-0477F6EC7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58816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90FBF-DBB3-4CD5-887B-A05CAFECE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C449E-6B21-4BA4-8CDC-0F0833F0E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58B1F1-6F69-46A3-A320-E515B69EA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154DE6-9391-4DE0-9A46-03D2BF7CF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31143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76F48E-6D79-45EB-9A8B-6300C71F6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2FE921-6B04-46BF-9FD8-0C73B0D66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7122BA-1B1A-4A1A-A58E-A01170CC9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28443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AAC7A-61F1-4E1F-A102-EDDB30405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3F4402-5E51-48EC-A982-818E4036F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B1B0C7-3405-4A54-8F17-3BC53BA3D6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3C736B-58A6-45ED-81B7-D06AB0812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1B6B95-9943-4005-BEC3-6C236A148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0B33B0-1841-4DAE-AC78-DE8864D58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76467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E7E14-BEA9-444E-A39E-696E85777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2C78C7-B157-4A9C-A774-F14DC56305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C3A161-200B-4FBC-9D10-E9289ACA1A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C06FE6-1B88-4CF7-B440-30646EF66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242FD2-68F1-4286-9159-A9C8865DC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FB7F8A-5E44-4D5D-934B-3E8C4F3A6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2968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AA458-6A36-477A-B3CB-1B6D75E0D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BF7BE5-9075-4659-8BEF-E8ACA02473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7377F-ED3C-42D6-92A2-260353CE1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F04FE-1997-4462-A60D-FF0087098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53F60-34EF-42DA-8AB7-AB8B7B73F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17674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97C36C-0690-4254-BD58-43089FEBCF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06C161-A1D0-4B25-AC25-81EB82FA9A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14278D-CB4B-4974-B92B-90728B04D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7B8119-34DF-46CE-BD91-C411D05A6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8D530A-3729-42ED-9644-1DFB616C0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67092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803FEA-B898-420A-99D1-71DC9FE69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B265F3-C359-4499-AF77-ED5019938E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30515F-7B37-4526-9105-0C0CDC72F2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46DD-E641-4963-BD37-6660195798C5}" type="datetimeFigureOut">
              <a:rPr lang="fr-CA" smtClean="0"/>
              <a:t>2019-10-26</a:t>
            </a:fld>
            <a:endParaRPr lang="fr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DDD0EE-7C5A-4F73-AE2D-E83AA251B5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279571-6428-4088-A4D6-091701ADB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A57E7-3382-441E-86DC-1C69A66D27DA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21503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F676A-0315-48BB-B92E-56588BCBB1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21B3FA-BA27-4AFD-BE73-0418DA294A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Picture 2" descr="Aperçu de l’image">
            <a:extLst>
              <a:ext uri="{FF2B5EF4-FFF2-40B4-BE49-F238E27FC236}">
                <a16:creationId xmlns:a16="http://schemas.microsoft.com/office/drawing/2014/main" id="{9413734B-A168-4C5B-BEA4-659C6C6CE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9DBED4-05BF-4ED6-8E0E-BA9F5463452A}"/>
              </a:ext>
            </a:extLst>
          </p:cNvPr>
          <p:cNvSpPr txBox="1"/>
          <p:nvPr/>
        </p:nvSpPr>
        <p:spPr>
          <a:xfrm>
            <a:off x="2343806" y="5443249"/>
            <a:ext cx="8586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>
                <a:solidFill>
                  <a:schemeClr val="bg1"/>
                </a:solidFill>
              </a:rPr>
              <a:t>Le pasteur et son ministère dans la foi et l’amour</a:t>
            </a:r>
          </a:p>
        </p:txBody>
      </p:sp>
    </p:spTree>
    <p:extLst>
      <p:ext uri="{BB962C8B-B14F-4D97-AF65-F5344CB8AC3E}">
        <p14:creationId xmlns:p14="http://schemas.microsoft.com/office/powerpoint/2010/main" val="3805292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1910C-062A-4C73-A262-399475C60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CA" dirty="0"/>
              <a:t>Qu’es ce que la foi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AD70B-6D58-41D7-8340-13A26EFBA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/>
          <a:lstStyle/>
          <a:p>
            <a:endParaRPr lang="fr-CA" dirty="0"/>
          </a:p>
          <a:p>
            <a:endParaRPr lang="fr-CA" dirty="0"/>
          </a:p>
          <a:p>
            <a:endParaRPr lang="fr-CA" dirty="0"/>
          </a:p>
          <a:p>
            <a:r>
              <a:rPr lang="fr-CA" dirty="0"/>
              <a:t>Hébreux 11. 1 </a:t>
            </a:r>
            <a:r>
              <a:rPr lang="fr-CA" i="1" dirty="0"/>
              <a:t>Or la foi est une ferme assurance des choses qu'on espère, une démonstration de celles qu'on ne voit pas.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5341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AB012-2533-4226-98AF-27940D0D0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CA" dirty="0"/>
              <a:t>La valeur de la foi dans ma vie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182332-A5FE-4487-83C9-7069B0D62C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/>
          <a:lstStyle/>
          <a:p>
            <a:r>
              <a:rPr lang="fr-CA" dirty="0"/>
              <a:t>Adorer par la foi: V4 Offert un sacrifice plus excellent.</a:t>
            </a:r>
          </a:p>
          <a:p>
            <a:r>
              <a:rPr lang="fr-CA" dirty="0"/>
              <a:t>Marcher par la foi: V5 N’a pas vu la mort.</a:t>
            </a:r>
          </a:p>
          <a:p>
            <a:r>
              <a:rPr lang="fr-CA" dirty="0"/>
              <a:t>Obéir par la foi: V7 Devenu héritier de la justice.</a:t>
            </a:r>
          </a:p>
          <a:p>
            <a:r>
              <a:rPr lang="fr-CA" dirty="0"/>
              <a:t>Vécu par la foi: V8 Reçu une postérité appelée de son nom.</a:t>
            </a:r>
          </a:p>
          <a:p>
            <a:r>
              <a:rPr lang="fr-CA" dirty="0"/>
              <a:t>Triomphé de la mort par la foi: V20 Ils ont vus les choses à venir.</a:t>
            </a:r>
          </a:p>
          <a:p>
            <a:r>
              <a:rPr lang="fr-CA" dirty="0"/>
              <a:t>Pris des décisions par la foi: V23 Découvre des richesses plus grande</a:t>
            </a:r>
          </a:p>
          <a:p>
            <a:r>
              <a:rPr lang="fr-CA" dirty="0"/>
              <a:t>Pris courage par la foi: V30 Vécu une grande délivrance et sorti de la médiocrité </a:t>
            </a:r>
          </a:p>
          <a:p>
            <a:r>
              <a:rPr lang="fr-CA" dirty="0"/>
              <a:t>Crurent à des miracles par la foi: V32 Vécurent toutes sortes de bénédictions</a:t>
            </a:r>
          </a:p>
          <a:p>
            <a:r>
              <a:rPr lang="fr-CA" dirty="0"/>
              <a:t>Supportèrent la souffrance par la foi: V35 Ils ont atteint la perfection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970227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A0DDB-8761-430E-A31F-03858C362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CA" dirty="0"/>
              <a:t>Des héros de la foi de notre temps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03AD295-28E5-4A42-8EC7-1C4CC4B4E0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05" y="1311502"/>
            <a:ext cx="2281954" cy="273834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37CC9B6-8AF1-4CC7-9690-B7B5BCB5EC15}"/>
              </a:ext>
            </a:extLst>
          </p:cNvPr>
          <p:cNvSpPr/>
          <p:nvPr/>
        </p:nvSpPr>
        <p:spPr>
          <a:xfrm>
            <a:off x="2683858" y="148527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CA" b="1" i="0" u="none" strike="noStrike" dirty="0">
                <a:solidFill>
                  <a:srgbClr val="800000"/>
                </a:solidFill>
                <a:effectLst/>
                <a:latin typeface="Arial" panose="020B0604020202020204" pitchFamily="34" charset="0"/>
              </a:rPr>
              <a:t>George Müller </a:t>
            </a:r>
            <a:br>
              <a:rPr lang="fr-CA" b="1" i="0" u="none" strike="noStrike" dirty="0">
                <a:solidFill>
                  <a:srgbClr val="800000"/>
                </a:solidFill>
                <a:effectLst/>
                <a:latin typeface="Arial" panose="020B0604020202020204" pitchFamily="34" charset="0"/>
              </a:rPr>
            </a:br>
            <a:r>
              <a:rPr lang="fr-CA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APÔTRE DE LA FOI ET PERE DES ORPHELINS</a:t>
            </a:r>
            <a:br>
              <a:rPr lang="fr-CA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r>
              <a:rPr lang="fr-CA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par Orlando Boyer</a:t>
            </a:r>
            <a:endParaRPr lang="fr-CA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C2F1AD-E102-42D4-9ECE-66DB30D538FF}"/>
              </a:ext>
            </a:extLst>
          </p:cNvPr>
          <p:cNvSpPr/>
          <p:nvPr/>
        </p:nvSpPr>
        <p:spPr>
          <a:xfrm>
            <a:off x="0" y="4136564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 dit un jour à une dame ‘’</a:t>
            </a:r>
            <a:r>
              <a:rPr lang="fr-CA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j'ai dit à mes frères, lorsque j'ai renoncé à mon salaire, que </a:t>
            </a:r>
            <a:r>
              <a:rPr lang="fr-CA" sz="2400" u="sng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je ne parlerais qu'à Dieu seul de mes besoins’’</a:t>
            </a:r>
            <a:endParaRPr lang="fr-CA" sz="2400" u="sng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1B3402F-53C9-4841-8ADF-77064794F68D}"/>
              </a:ext>
            </a:extLst>
          </p:cNvPr>
          <p:cNvSpPr/>
          <p:nvPr/>
        </p:nvSpPr>
        <p:spPr>
          <a:xfrm>
            <a:off x="0" y="5372728"/>
            <a:ext cx="12192000" cy="862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CA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Müller déclara </a:t>
            </a:r>
            <a:r>
              <a:rPr lang="fr-CA" sz="2400" u="sng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par la foi, </a:t>
            </a:r>
            <a:r>
              <a:rPr lang="fr-CA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avait nourri deux mille orphelins et aucun repas n'avait été servi avec plus de trente minutes de retard.</a:t>
            </a:r>
            <a:endParaRPr lang="fr-C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31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551A7-9484-4BA0-A09B-9C8DC61FA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CA" dirty="0"/>
              <a:t>Ma foi va jusqu’où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378E9-5014-453C-A27B-7858AC037A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4351338"/>
          </a:xfrm>
        </p:spPr>
        <p:txBody>
          <a:bodyPr/>
          <a:lstStyle/>
          <a:p>
            <a:r>
              <a:rPr lang="fr-CA" dirty="0"/>
              <a:t>Avez-vous déjà réfléchi sur votre foi ?</a:t>
            </a:r>
          </a:p>
          <a:p>
            <a:pPr marL="0" indent="0">
              <a:buNone/>
            </a:pPr>
            <a:endParaRPr lang="fr-CA" dirty="0"/>
          </a:p>
          <a:p>
            <a:r>
              <a:rPr lang="fr-CA" dirty="0"/>
              <a:t>Avez-vous déjà demandé à Dieu de vous secourir sur votre foi ?</a:t>
            </a:r>
          </a:p>
          <a:p>
            <a:pPr marL="0" indent="0">
              <a:buNone/>
            </a:pPr>
            <a:endParaRPr lang="fr-CA" dirty="0"/>
          </a:p>
          <a:p>
            <a:r>
              <a:rPr lang="fr-CA" dirty="0"/>
              <a:t>Quelle valeur donnez-vous à votre foi ?</a:t>
            </a:r>
          </a:p>
          <a:p>
            <a:endParaRPr lang="fr-CA"/>
          </a:p>
          <a:p>
            <a:endParaRPr lang="fr-CA" dirty="0"/>
          </a:p>
          <a:p>
            <a:endParaRPr lang="fr-CA" dirty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627223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0351B0F5103D42B9806F437CA10832" ma:contentTypeVersion="7" ma:contentTypeDescription="Crée un document." ma:contentTypeScope="" ma:versionID="4ce7e15dfb41fc89ee32fac1ce1bb8c3">
  <xsd:schema xmlns:xsd="http://www.w3.org/2001/XMLSchema" xmlns:xs="http://www.w3.org/2001/XMLSchema" xmlns:p="http://schemas.microsoft.com/office/2006/metadata/properties" xmlns:ns2="3368f34a-51bf-49ff-9fd4-603366907719" xmlns:ns3="a8ecfa16-0264-4938-9529-94d8addd503b" targetNamespace="http://schemas.microsoft.com/office/2006/metadata/properties" ma:root="true" ma:fieldsID="bc228d72f01a02773707fab0a659abf7" ns2:_="" ns3:_="">
    <xsd:import namespace="3368f34a-51bf-49ff-9fd4-603366907719"/>
    <xsd:import namespace="a8ecfa16-0264-4938-9529-94d8addd503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68f34a-51bf-49ff-9fd4-60336690771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Partagé avec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Partagé avec dé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ecfa16-0264-4938-9529-94d8addd50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7316A1-ECBE-4B03-AF33-DD2A8419C30F}"/>
</file>

<file path=customXml/itemProps2.xml><?xml version="1.0" encoding="utf-8"?>
<ds:datastoreItem xmlns:ds="http://schemas.openxmlformats.org/officeDocument/2006/customXml" ds:itemID="{416496DF-0E37-4EC6-8B15-1DB7B018EDAD}"/>
</file>

<file path=customXml/itemProps3.xml><?xml version="1.0" encoding="utf-8"?>
<ds:datastoreItem xmlns:ds="http://schemas.openxmlformats.org/officeDocument/2006/customXml" ds:itemID="{EB79C42E-9884-4B5E-A9F5-67E8031754BF}"/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271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Qu’es ce que la foi ?</vt:lpstr>
      <vt:lpstr>La valeur de la foi dans ma vie</vt:lpstr>
      <vt:lpstr>Des héros de la foi de notre temps</vt:lpstr>
      <vt:lpstr>Ma foi va jusqu’où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 Guay</dc:creator>
  <cp:lastModifiedBy>Denis Guay</cp:lastModifiedBy>
  <cp:revision>4</cp:revision>
  <dcterms:created xsi:type="dcterms:W3CDTF">2019-10-27T02:26:34Z</dcterms:created>
  <dcterms:modified xsi:type="dcterms:W3CDTF">2019-10-27T03:16:01Z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0x0101007A0351B0F5103D42B9806F437CA10832</vt:lpwstr>
  </property>
</Properties>
</file>