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s/slide20.xml" ContentType="application/vnd.openxmlformats-officedocument.presentationml.slide+xml"/>
  <Override PartName="/ppt/slides/slide9.xml" ContentType="application/vnd.openxmlformats-officedocument.presentationml.slide+xml"/>
  <Override PartName="/ppt/slides/slide8.xml" ContentType="application/vnd.openxmlformats-officedocument.presentationml.slide+xml"/>
  <Override PartName="/ppt/slides/slide7.xml" ContentType="application/vnd.openxmlformats-officedocument.presentationml.slide+xml"/>
  <Override PartName="/ppt/slides/slide6.xml" ContentType="application/vnd.openxmlformats-officedocument.presentationml.slide+xml"/>
  <Override PartName="/ppt/slides/slide5.xml" ContentType="application/vnd.openxmlformats-officedocument.presentationml.slide+xml"/>
  <Override PartName="/ppt/slides/slide4.xml" ContentType="application/vnd.openxmlformats-officedocument.presentationml.slide+xml"/>
  <Override PartName="/ppt/slides/slide3.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8.xml" ContentType="application/vnd.openxmlformats-officedocument.presentationml.slide+xml"/>
  <Override PartName="/ppt/slides/slide17.xml" ContentType="application/vnd.openxmlformats-officedocument.presentationml.slide+xml"/>
  <Override PartName="/ppt/slides/slide16.xml" ContentType="application/vnd.openxmlformats-officedocument.presentationml.slide+xml"/>
  <Override PartName="/ppt/slides/slide15.xml" ContentType="application/vnd.openxmlformats-officedocument.presentationml.slide+xml"/>
  <Override PartName="/ppt/slides/slide14.xml" ContentType="application/vnd.openxmlformats-officedocument.presentationml.slide+xml"/>
  <Override PartName="/ppt/slides/slide13.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1.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9.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16.xml" ContentType="application/vnd.openxmlformats-officedocument.presentationml.slideLayout+xml"/>
  <Override PartName="/ppt/slideLayouts/slideLayout15.xml" ContentType="application/vnd.openxmlformats-officedocument.presentationml.slideLayout+xml"/>
  <Override PartName="/ppt/slideLayouts/slideLayout17.xml" ContentType="application/vnd.openxmlformats-officedocument.presentationml.slideLayout+xml"/>
  <Override PartName="/ppt/theme/theme1.xml" ContentType="application/vnd.openxmlformats-officedocument.theme+xml"/>
  <Override PartName="/ppt/tableStyles.xml" ContentType="application/vnd.openxmlformats-officedocument.presentationml.tableStyles+xml"/>
  <Override PartName="/ppt/presProps.xml" ContentType="application/vnd.openxmlformats-officedocument.presentationml.presProp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91" r:id="rId2"/>
    <p:sldId id="296" r:id="rId3"/>
    <p:sldId id="292" r:id="rId4"/>
    <p:sldId id="302" r:id="rId5"/>
    <p:sldId id="303" r:id="rId6"/>
    <p:sldId id="293" r:id="rId7"/>
    <p:sldId id="304" r:id="rId8"/>
    <p:sldId id="305" r:id="rId9"/>
    <p:sldId id="306" r:id="rId10"/>
    <p:sldId id="307" r:id="rId11"/>
    <p:sldId id="308" r:id="rId12"/>
    <p:sldId id="309" r:id="rId13"/>
    <p:sldId id="310" r:id="rId14"/>
    <p:sldId id="312" r:id="rId15"/>
    <p:sldId id="311" r:id="rId16"/>
    <p:sldId id="298" r:id="rId17"/>
    <p:sldId id="314" r:id="rId18"/>
    <p:sldId id="288" r:id="rId19"/>
    <p:sldId id="300" r:id="rId20"/>
    <p:sldId id="315" r:id="rId2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9197" autoAdjust="0"/>
    <p:restoredTop sz="94660"/>
  </p:normalViewPr>
  <p:slideViewPr>
    <p:cSldViewPr snapToGrid="0">
      <p:cViewPr varScale="1">
        <p:scale>
          <a:sx n="108" d="100"/>
          <a:sy n="108" d="100"/>
        </p:scale>
        <p:origin x="474" y="108"/>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customXml" Target="../customXml/item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28" Type="http://schemas.openxmlformats.org/officeDocument/2006/relationships/customXml" Target="../customXml/item3.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 Id="rId27" Type="http://schemas.openxmlformats.org/officeDocument/2006/relationships/customXml" Target="../customXml/item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209800" y="4464028"/>
            <a:ext cx="9144000" cy="1641490"/>
          </a:xfrm>
        </p:spPr>
        <p:txBody>
          <a:bodyPr wrap="none" anchor="t">
            <a:normAutofit/>
          </a:bodyPr>
          <a:lstStyle>
            <a:lvl1pPr algn="r">
              <a:defRPr sz="9600" b="0" spc="-300">
                <a:gradFill flip="none" rotWithShape="1">
                  <a:gsLst>
                    <a:gs pos="32000">
                      <a:schemeClr val="tx1">
                        <a:lumMod val="89000"/>
                      </a:schemeClr>
                    </a:gs>
                    <a:gs pos="0">
                      <a:schemeClr val="bg1">
                        <a:lumMod val="41000"/>
                        <a:lumOff val="59000"/>
                      </a:schemeClr>
                    </a:gs>
                    <a:gs pos="100000">
                      <a:schemeClr val="tx2">
                        <a:lumMod val="0"/>
                        <a:lumOff val="100000"/>
                      </a:schemeClr>
                    </a:gs>
                  </a:gsLst>
                  <a:lin ang="8100000" scaled="1"/>
                  <a:tileRect/>
                </a:gradFill>
                <a:effectLst>
                  <a:outerShdw blurRad="469900" dist="342900" dir="5400000" sy="-20000" rotWithShape="0">
                    <a:prstClr val="black">
                      <a:alpha val="66000"/>
                    </a:prstClr>
                  </a:outerShdw>
                </a:effectLst>
                <a:latin typeface="+mj-lt"/>
              </a:defRPr>
            </a:lvl1pPr>
          </a:lstStyle>
          <a:p>
            <a:r>
              <a:rPr lang="en-US"/>
              <a:t>Click to edit Master title style</a:t>
            </a:r>
          </a:p>
        </p:txBody>
      </p:sp>
      <p:sp>
        <p:nvSpPr>
          <p:cNvPr id="3" name="Subtitle 2"/>
          <p:cNvSpPr>
            <a:spLocks noGrp="1"/>
          </p:cNvSpPr>
          <p:nvPr>
            <p:ph type="subTitle" idx="1"/>
          </p:nvPr>
        </p:nvSpPr>
        <p:spPr>
          <a:xfrm>
            <a:off x="2209799" y="3694375"/>
            <a:ext cx="9144000" cy="754025"/>
          </a:xfrm>
        </p:spPr>
        <p:txBody>
          <a:bodyPr anchor="b">
            <a:normAutofit/>
          </a:bodyPr>
          <a:lstStyle>
            <a:lvl1pPr marL="0" indent="0" algn="r">
              <a:buNone/>
              <a:defRPr sz="3200" b="0">
                <a:gradFill flip="none" rotWithShape="1">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tileRect/>
                </a:gra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7" name="Date Placeholder 6"/>
          <p:cNvSpPr>
            <a:spLocks noGrp="1"/>
          </p:cNvSpPr>
          <p:nvPr>
            <p:ph type="dt" sz="half" idx="10"/>
          </p:nvPr>
        </p:nvSpPr>
        <p:spPr/>
        <p:txBody>
          <a:bodyPr/>
          <a:lstStyle/>
          <a:p>
            <a:fld id="{ECD19FB2-3AAB-4D03-B13A-2960828C78E3}" type="datetimeFigureOut">
              <a:rPr lang="en-US" dirty="0"/>
              <a:t>3/10/2018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D22F896-40B5-4ADD-8801-0D06FADFA095}" type="slidenum">
              <a:rPr lang="en-US" dirty="0"/>
              <a:pPr/>
              <a:t>‹N°›</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8"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9916976-5D93-46E4-A98A-FAD63E4D0EA8}" type="datetimeFigureOut">
              <a:rPr lang="en-US" dirty="0"/>
              <a:t>3/10/2018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D22F896-40B5-4ADD-8801-0D06FADFA095}" type="slidenum">
              <a:rPr lang="en-US" dirty="0"/>
              <a:t>‹N°›</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Title 1"/>
          <p:cNvSpPr>
            <a:spLocks noGrp="1"/>
          </p:cNvSpPr>
          <p:nvPr>
            <p:ph type="ctrTitle"/>
          </p:nvPr>
        </p:nvSpPr>
        <p:spPr>
          <a:xfrm>
            <a:off x="854532" y="4464028"/>
            <a:ext cx="9144000" cy="1641490"/>
          </a:xfrm>
        </p:spPr>
        <p:txBody>
          <a:bodyPr wrap="none" anchor="t">
            <a:normAutofit/>
          </a:bodyPr>
          <a:lstStyle>
            <a:lvl1pPr algn="l">
              <a:defRPr sz="9600" b="0" spc="-300">
                <a:gradFill flip="none" rotWithShape="1">
                  <a:gsLst>
                    <a:gs pos="32000">
                      <a:schemeClr val="tx1">
                        <a:lumMod val="89000"/>
                      </a:schemeClr>
                    </a:gs>
                    <a:gs pos="0">
                      <a:schemeClr val="bg1">
                        <a:lumMod val="47000"/>
                        <a:lumOff val="53000"/>
                      </a:schemeClr>
                    </a:gs>
                    <a:gs pos="100000">
                      <a:schemeClr val="tx2">
                        <a:lumMod val="0"/>
                        <a:lumOff val="100000"/>
                      </a:schemeClr>
                    </a:gs>
                  </a:gsLst>
                  <a:lin ang="8100000" scaled="1"/>
                  <a:tileRect/>
                </a:gradFill>
                <a:effectLst>
                  <a:outerShdw blurRad="469900" dist="342900" dir="5400000" sy="-20000" rotWithShape="0">
                    <a:prstClr val="black">
                      <a:alpha val="66000"/>
                    </a:prstClr>
                  </a:outerShdw>
                </a:effectLst>
                <a:latin typeface="+mj-lt"/>
              </a:defRPr>
            </a:lvl1pPr>
          </a:lstStyle>
          <a:p>
            <a:r>
              <a:rPr lang="en-US"/>
              <a:t>Click to edit Master title style</a:t>
            </a:r>
          </a:p>
        </p:txBody>
      </p:sp>
      <p:sp>
        <p:nvSpPr>
          <p:cNvPr id="8" name="Subtitle 2"/>
          <p:cNvSpPr>
            <a:spLocks noGrp="1"/>
          </p:cNvSpPr>
          <p:nvPr>
            <p:ph type="subTitle" idx="1"/>
          </p:nvPr>
        </p:nvSpPr>
        <p:spPr>
          <a:xfrm>
            <a:off x="854532" y="3693674"/>
            <a:ext cx="9144000" cy="754025"/>
          </a:xfrm>
        </p:spPr>
        <p:txBody>
          <a:bodyPr anchor="b">
            <a:normAutofit/>
          </a:bodyPr>
          <a:lstStyle>
            <a:lvl1pPr marL="0" indent="0" algn="l">
              <a:buNone/>
              <a:defRPr sz="3200" b="0">
                <a:gradFill flip="none" rotWithShape="1">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tileRect/>
                </a:gra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0F39F4F5-F4D2-4D2A-AB60-88D37ADCB869}" type="datetimeFigureOut">
              <a:rPr lang="en-US" dirty="0"/>
              <a:t>3/10/2018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D22F896-40B5-4ADD-8801-0D06FADFA095}" type="slidenum">
              <a:rPr lang="en-US" dirty="0"/>
              <a:t>‹N°›</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120000" y="1825625"/>
            <a:ext cx="5025216"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319840" y="1825625"/>
            <a:ext cx="503396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D23BC6CE-6D1E-47E5-8859-F31AC5380EB2}" type="datetimeFigureOut">
              <a:rPr lang="en-US" dirty="0"/>
              <a:t>3/10/2018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D22F896-40B5-4ADD-8801-0D06FADFA095}" type="slidenum">
              <a:rPr lang="en-US" dirty="0"/>
              <a:t>‹N°›</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1120000" y="1681163"/>
            <a:ext cx="5025216" cy="823912"/>
          </a:xfrm>
        </p:spPr>
        <p:txBody>
          <a:bodyPr anchor="b"/>
          <a:lstStyle>
            <a:lvl1pPr marL="0" indent="0">
              <a:buNone/>
              <a:defRPr sz="24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120000" y="2505075"/>
            <a:ext cx="5025216"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319840" y="1681163"/>
            <a:ext cx="5035548" cy="823912"/>
          </a:xfrm>
        </p:spPr>
        <p:txBody>
          <a:bodyPr vert="horz" lIns="91440" tIns="45720" rIns="91440" bIns="45720" rtlCol="0" anchor="b">
            <a:normAutofit/>
          </a:bodyPr>
          <a:lstStyle>
            <a:lvl1pPr>
              <a:buNone/>
              <a:defRPr lang="en-US" sz="24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stStyle>
          <a:p>
            <a:pPr marL="0" lvl="0" indent="0">
              <a:buNone/>
            </a:pPr>
            <a:r>
              <a:rPr lang="en-US"/>
              <a:t>Edit Master text styles</a:t>
            </a:r>
          </a:p>
        </p:txBody>
      </p:sp>
      <p:sp>
        <p:nvSpPr>
          <p:cNvPr id="6" name="Content Placeholder 5"/>
          <p:cNvSpPr>
            <a:spLocks noGrp="1"/>
          </p:cNvSpPr>
          <p:nvPr>
            <p:ph sz="quarter" idx="4"/>
          </p:nvPr>
        </p:nvSpPr>
        <p:spPr>
          <a:xfrm>
            <a:off x="6319840" y="2505075"/>
            <a:ext cx="503554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B1B4E7C4-4DA4-404D-9965-B13F2DD7D8BF}" type="datetimeFigureOut">
              <a:rPr lang="en-US" dirty="0"/>
              <a:t>3/10/2018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D22F896-40B5-4ADD-8801-0D06FADFA095}" type="slidenum">
              <a:rPr lang="en-US" dirty="0"/>
              <a:t>‹N°›</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476FB7AA-4A53-424F-AD41-70827B6504BA}" type="datetimeFigureOut">
              <a:rPr lang="en-US" dirty="0"/>
              <a:t>3/10/2018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D22F896-40B5-4ADD-8801-0D06FADFA095}" type="slidenum">
              <a:rPr lang="en-US" dirty="0"/>
              <a:t>‹N°›</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7884882-FB12-4BC8-9960-9AD8104D7FAE}" type="datetimeFigureOut">
              <a:rPr lang="en-US" dirty="0"/>
              <a:t>3/10/2018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D22F896-40B5-4ADD-8801-0D06FADFA095}" type="slidenum">
              <a:rPr lang="en-US" dirty="0"/>
              <a:t>‹N°›</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1120000" y="2057400"/>
            <a:ext cx="3652025" cy="3811588"/>
          </a:xfrm>
        </p:spPr>
        <p:txBody>
          <a:bodyPr/>
          <a:lstStyle>
            <a:lvl1pPr marL="0" indent="0">
              <a:buNone/>
              <a:defRPr sz="1600">
                <a:gradFill>
                  <a:gsLst>
                    <a:gs pos="15000">
                      <a:schemeClr val="tx2"/>
                    </a:gs>
                    <a:gs pos="73000">
                      <a:schemeClr val="tx2">
                        <a:lumMod val="60000"/>
                        <a:lumOff val="40000"/>
                      </a:schemeClr>
                    </a:gs>
                    <a:gs pos="0">
                      <a:schemeClr val="tx1"/>
                    </a:gs>
                    <a:gs pos="100000">
                      <a:schemeClr val="tx2">
                        <a:lumMod val="0"/>
                        <a:lumOff val="100000"/>
                      </a:schemeClr>
                    </a:gs>
                  </a:gsLst>
                  <a:lin ang="16200000" scaled="1"/>
                </a:gra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F7D1BD23-6E54-4D9D-AD88-A2813C73CC25}" type="datetimeFigureOut">
              <a:rPr lang="en-US" dirty="0"/>
              <a:t>3/10/2018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D22F896-40B5-4ADD-8801-0D06FADFA095}" type="slidenum">
              <a:rPr lang="en-US" dirty="0"/>
              <a:t>‹N°›</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1120000" y="2057400"/>
            <a:ext cx="3652025" cy="3811588"/>
          </a:xfrm>
        </p:spPr>
        <p:txBody>
          <a:bodyPr/>
          <a:lstStyle>
            <a:lvl1pPr marL="0" indent="0">
              <a:buNone/>
              <a:defRPr sz="1600">
                <a:gradFill>
                  <a:gsLst>
                    <a:gs pos="15000">
                      <a:schemeClr val="tx2"/>
                    </a:gs>
                    <a:gs pos="73000">
                      <a:schemeClr val="tx2">
                        <a:lumMod val="60000"/>
                        <a:lumOff val="40000"/>
                      </a:schemeClr>
                    </a:gs>
                    <a:gs pos="0">
                      <a:schemeClr val="tx1"/>
                    </a:gs>
                    <a:gs pos="100000">
                      <a:schemeClr val="tx2">
                        <a:lumMod val="0"/>
                        <a:lumOff val="100000"/>
                      </a:schemeClr>
                    </a:gs>
                  </a:gsLst>
                  <a:lin ang="16200000" scaled="1"/>
                </a:gra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1471A834-4F3C-4AF9-9C74-05EC35A0F292}" type="datetimeFigureOut">
              <a:rPr lang="en-US" dirty="0"/>
              <a:t>3/10/2018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D22F896-40B5-4ADD-8801-0D06FADFA095}" type="slidenum">
              <a:rPr lang="en-US" dirty="0"/>
              <a:t>‹N°›</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367160"/>
            <a:ext cx="10515600" cy="819355"/>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839788" y="987425"/>
            <a:ext cx="10515600" cy="337973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5186516"/>
            <a:ext cx="10514012" cy="682472"/>
          </a:xfrm>
        </p:spPr>
        <p:txBody>
          <a:bodyPr/>
          <a:lstStyle>
            <a:lvl1pPr marL="0" indent="0">
              <a:buNone/>
              <a:defRPr sz="1600">
                <a:gradFill>
                  <a:gsLst>
                    <a:gs pos="15000">
                      <a:schemeClr val="tx2"/>
                    </a:gs>
                    <a:gs pos="73000">
                      <a:schemeClr val="tx2">
                        <a:lumMod val="60000"/>
                        <a:lumOff val="40000"/>
                      </a:schemeClr>
                    </a:gs>
                    <a:gs pos="0">
                      <a:schemeClr val="tx1"/>
                    </a:gs>
                    <a:gs pos="100000">
                      <a:schemeClr val="tx2">
                        <a:lumMod val="0"/>
                        <a:lumOff val="100000"/>
                      </a:schemeClr>
                    </a:gs>
                  </a:gsLst>
                  <a:lin ang="16200000" scaled="1"/>
                </a:gra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1B80C674-7DFC-42FE-B9CD-82963CDB1557}" type="datetimeFigureOut">
              <a:rPr lang="en-US" dirty="0"/>
              <a:t>3/10/2018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D22F896-40B5-4ADD-8801-0D06FADFA095}" type="slidenum">
              <a:rPr lang="en-US" dirty="0"/>
              <a:t>‹N°›</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3534344"/>
          </a:xfrm>
        </p:spPr>
        <p:txBody>
          <a:bodyPr anchor="ctr"/>
          <a:lstStyle>
            <a:lvl1pPr>
              <a:defRPr sz="3200"/>
            </a:lvl1pPr>
          </a:lstStyle>
          <a:p>
            <a:r>
              <a:rPr lang="en-US"/>
              <a:t>Click to edit Master title style</a:t>
            </a:r>
          </a:p>
        </p:txBody>
      </p:sp>
      <p:sp>
        <p:nvSpPr>
          <p:cNvPr id="4" name="Text Placeholder 3"/>
          <p:cNvSpPr>
            <a:spLocks noGrp="1"/>
          </p:cNvSpPr>
          <p:nvPr>
            <p:ph type="body" sz="half" idx="2"/>
          </p:nvPr>
        </p:nvSpPr>
        <p:spPr>
          <a:xfrm>
            <a:off x="839788" y="4489399"/>
            <a:ext cx="10514012" cy="1501826"/>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076456F-F47D-4F25-8053-2A695DA0CA7D}" type="datetimeFigureOut">
              <a:rPr lang="en-US" dirty="0"/>
              <a:t>3/10/2018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D22F896-40B5-4ADD-8801-0D06FADFA095}" type="slidenum">
              <a:rPr lang="en-US" dirty="0"/>
              <a:t>‹N°›</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365125"/>
            <a:ext cx="9302752" cy="2992904"/>
          </a:xfrm>
        </p:spPr>
        <p:txBody>
          <a:bodyPr anchor="ctr"/>
          <a:lstStyle>
            <a:lvl1pPr>
              <a:defRPr sz="4400"/>
            </a:lvl1pPr>
          </a:lstStyle>
          <a:p>
            <a:r>
              <a:rPr lang="en-US"/>
              <a:t>Click to edit Master title style</a:t>
            </a:r>
          </a:p>
        </p:txBody>
      </p:sp>
      <p:sp>
        <p:nvSpPr>
          <p:cNvPr id="12" name="Text Placeholder 3"/>
          <p:cNvSpPr>
            <a:spLocks noGrp="1"/>
          </p:cNvSpPr>
          <p:nvPr>
            <p:ph type="body" sz="half" idx="13"/>
          </p:nvPr>
        </p:nvSpPr>
        <p:spPr>
          <a:xfrm>
            <a:off x="1720644" y="3365557"/>
            <a:ext cx="875229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4" name="Text Placeholder 3"/>
          <p:cNvSpPr>
            <a:spLocks noGrp="1"/>
          </p:cNvSpPr>
          <p:nvPr>
            <p:ph type="body" sz="half" idx="2"/>
          </p:nvPr>
        </p:nvSpPr>
        <p:spPr>
          <a:xfrm>
            <a:off x="838200" y="4501729"/>
            <a:ext cx="10512424" cy="1489496"/>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5D6C7379-69CC-4837-9905-BEBA22830C8A}" type="datetimeFigureOut">
              <a:rPr lang="en-US" dirty="0"/>
              <a:t>3/10/2018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D22F896-40B5-4ADD-8801-0D06FADFA095}" type="slidenum">
              <a:rPr lang="en-US" dirty="0"/>
              <a:t>‹N°›</a:t>
            </a:fld>
            <a:endParaRPr lang="en-US"/>
          </a:p>
        </p:txBody>
      </p:sp>
      <p:sp>
        <p:nvSpPr>
          <p:cNvPr id="9" name="TextBox 8"/>
          <p:cNvSpPr txBox="1"/>
          <p:nvPr/>
        </p:nvSpPr>
        <p:spPr>
          <a:xfrm>
            <a:off x="1111044" y="78682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a:solidFill>
                  <a:schemeClr val="tx1"/>
                </a:solidFill>
                <a:effectLst/>
              </a:rPr>
              <a:t>“</a:t>
            </a:r>
          </a:p>
        </p:txBody>
      </p:sp>
      <p:sp>
        <p:nvSpPr>
          <p:cNvPr id="10" name="TextBox 9"/>
          <p:cNvSpPr txBox="1"/>
          <p:nvPr/>
        </p:nvSpPr>
        <p:spPr>
          <a:xfrm>
            <a:off x="10437812"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839788" y="2326967"/>
            <a:ext cx="10515600" cy="2511835"/>
          </a:xfrm>
        </p:spPr>
        <p:txBody>
          <a:bodyPr anchor="b">
            <a:normAutofit/>
          </a:bodyPr>
          <a:lstStyle>
            <a:lvl1pPr>
              <a:defRPr sz="5400"/>
            </a:lvl1pPr>
          </a:lstStyle>
          <a:p>
            <a:r>
              <a:rPr lang="en-US"/>
              <a:t>Click to edit Master title style</a:t>
            </a:r>
          </a:p>
        </p:txBody>
      </p:sp>
      <p:sp>
        <p:nvSpPr>
          <p:cNvPr id="4" name="Text Placeholder 3"/>
          <p:cNvSpPr>
            <a:spLocks noGrp="1"/>
          </p:cNvSpPr>
          <p:nvPr>
            <p:ph type="body" sz="half" idx="2"/>
          </p:nvPr>
        </p:nvSpPr>
        <p:spPr>
          <a:xfrm>
            <a:off x="839788" y="4850581"/>
            <a:ext cx="10514012" cy="1140644"/>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9EB8B7E-8AEE-4F10-BFEE-C999AD004D36}" type="datetimeFigureOut">
              <a:rPr lang="en-US" dirty="0"/>
              <a:t>3/10/2018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D22F896-40B5-4ADD-8801-0D06FADFA095}" type="slidenum">
              <a:rPr lang="en-US" dirty="0"/>
              <a:t>‹N°›</a:t>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838200" y="365125"/>
            <a:ext cx="10515600" cy="1325563"/>
          </a:xfrm>
        </p:spPr>
        <p:txBody>
          <a:bodyPr/>
          <a:lstStyle/>
          <a:p>
            <a:r>
              <a:rPr lang="en-US"/>
              <a:t>Click to edit Master title style</a:t>
            </a:r>
          </a:p>
        </p:txBody>
      </p:sp>
      <p:sp>
        <p:nvSpPr>
          <p:cNvPr id="7" name="Text Placeholder 2"/>
          <p:cNvSpPr>
            <a:spLocks noGrp="1"/>
          </p:cNvSpPr>
          <p:nvPr>
            <p:ph type="body" idx="1"/>
          </p:nvPr>
        </p:nvSpPr>
        <p:spPr>
          <a:xfrm>
            <a:off x="1337282" y="1885950"/>
            <a:ext cx="2946866" cy="576262"/>
          </a:xfrm>
        </p:spPr>
        <p:txBody>
          <a:bodyPr anchor="b">
            <a:noAutofit/>
          </a:bodyPr>
          <a:lstStyle>
            <a:lvl1pPr marL="0" indent="0">
              <a:buNone/>
              <a:defRPr sz="24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8" name="Text Placeholder 3"/>
          <p:cNvSpPr>
            <a:spLocks noGrp="1"/>
          </p:cNvSpPr>
          <p:nvPr>
            <p:ph type="body" sz="half" idx="15"/>
          </p:nvPr>
        </p:nvSpPr>
        <p:spPr>
          <a:xfrm>
            <a:off x="1356798" y="257175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9" name="Text Placeholder 4"/>
          <p:cNvSpPr>
            <a:spLocks noGrp="1"/>
          </p:cNvSpPr>
          <p:nvPr>
            <p:ph type="body" sz="quarter" idx="3"/>
          </p:nvPr>
        </p:nvSpPr>
        <p:spPr>
          <a:xfrm>
            <a:off x="4587994" y="1885950"/>
            <a:ext cx="2936241" cy="576262"/>
          </a:xfrm>
        </p:spPr>
        <p:txBody>
          <a:bodyPr vert="horz" lIns="91440" tIns="45720" rIns="91440" bIns="45720" rtlCol="0" anchor="b">
            <a:noAutofit/>
          </a:bodyPr>
          <a:lstStyle>
            <a:lvl1pPr>
              <a:buNone/>
              <a:defRPr lang="en-US" sz="24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stStyle>
          <a:p>
            <a:pPr marL="0" lvl="0" indent="0">
              <a:buNone/>
            </a:pPr>
            <a:r>
              <a:rPr lang="en-US"/>
              <a:t>Edit Master text styles</a:t>
            </a:r>
          </a:p>
        </p:txBody>
      </p:sp>
      <p:sp>
        <p:nvSpPr>
          <p:cNvPr id="10" name="Text Placeholder 3"/>
          <p:cNvSpPr>
            <a:spLocks noGrp="1"/>
          </p:cNvSpPr>
          <p:nvPr>
            <p:ph type="body" sz="half" idx="16"/>
          </p:nvPr>
        </p:nvSpPr>
        <p:spPr>
          <a:xfrm>
            <a:off x="4577441" y="257175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1" name="Text Placeholder 4"/>
          <p:cNvSpPr>
            <a:spLocks noGrp="1"/>
          </p:cNvSpPr>
          <p:nvPr>
            <p:ph type="body" sz="quarter" idx="13"/>
          </p:nvPr>
        </p:nvSpPr>
        <p:spPr>
          <a:xfrm>
            <a:off x="7829035" y="1885950"/>
            <a:ext cx="2932113" cy="576262"/>
          </a:xfrm>
        </p:spPr>
        <p:txBody>
          <a:bodyPr vert="horz" lIns="91440" tIns="45720" rIns="91440" bIns="45720" rtlCol="0" anchor="b">
            <a:noAutofit/>
          </a:bodyPr>
          <a:lstStyle>
            <a:lvl1pPr>
              <a:buNone/>
              <a:defRPr lang="en-US" sz="2400" b="0" dirty="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stStyle>
          <a:p>
            <a:pPr marL="0" lvl="0" indent="0">
              <a:buNone/>
            </a:pPr>
            <a:r>
              <a:rPr lang="en-US"/>
              <a:t>Edit Master text styles</a:t>
            </a:r>
          </a:p>
        </p:txBody>
      </p:sp>
      <p:sp>
        <p:nvSpPr>
          <p:cNvPr id="12" name="Text Placeholder 3"/>
          <p:cNvSpPr>
            <a:spLocks noGrp="1"/>
          </p:cNvSpPr>
          <p:nvPr>
            <p:ph type="body" sz="half" idx="17"/>
          </p:nvPr>
        </p:nvSpPr>
        <p:spPr>
          <a:xfrm>
            <a:off x="7829035" y="257175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8668F3F9-58BC-440B-B37B-805B9055EF92}" type="datetimeFigureOut">
              <a:rPr lang="en-US" dirty="0"/>
              <a:t>3/10/2018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D22F896-40B5-4ADD-8801-0D06FADFA095}" type="slidenum">
              <a:rPr lang="en-US" dirty="0"/>
              <a:t>‹N°›</a:t>
            </a:fld>
            <a:endParaRPr 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838200" y="365125"/>
            <a:ext cx="10515600" cy="1325563"/>
          </a:xfrm>
        </p:spPr>
        <p:txBody>
          <a:bodyPr/>
          <a:lstStyle/>
          <a:p>
            <a:r>
              <a:rPr lang="en-US"/>
              <a:t>Click to edit Master title style</a:t>
            </a:r>
          </a:p>
        </p:txBody>
      </p:sp>
      <p:sp>
        <p:nvSpPr>
          <p:cNvPr id="19" name="Text Placeholder 2"/>
          <p:cNvSpPr>
            <a:spLocks noGrp="1"/>
          </p:cNvSpPr>
          <p:nvPr>
            <p:ph type="body" idx="1"/>
          </p:nvPr>
        </p:nvSpPr>
        <p:spPr>
          <a:xfrm>
            <a:off x="1332085" y="4297503"/>
            <a:ext cx="2940050" cy="576262"/>
          </a:xfrm>
        </p:spPr>
        <p:txBody>
          <a:bodyPr anchor="b">
            <a:noAutofit/>
          </a:bodyPr>
          <a:lstStyle>
            <a:lvl1pPr marL="0" indent="0">
              <a:buNone/>
              <a:defRPr sz="2400" b="0">
                <a:gradFill>
                  <a:gsLst>
                    <a:gs pos="34000">
                      <a:schemeClr val="tx1">
                        <a:lumMod val="93000"/>
                      </a:schemeClr>
                    </a:gs>
                    <a:gs pos="0">
                      <a:schemeClr val="bg1">
                        <a:lumMod val="41000"/>
                        <a:lumOff val="59000"/>
                      </a:schemeClr>
                    </a:gs>
                    <a:gs pos="100000">
                      <a:schemeClr val="tx2">
                        <a:lumMod val="0"/>
                        <a:lumOff val="100000"/>
                      </a:schemeClr>
                    </a:gs>
                  </a:gsLst>
                  <a:lin ang="4800000" scaled="0"/>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Picture Placeholder 2"/>
          <p:cNvSpPr>
            <a:spLocks noGrp="1" noChangeAspect="1"/>
          </p:cNvSpPr>
          <p:nvPr>
            <p:ph type="pic" idx="15"/>
          </p:nvPr>
        </p:nvSpPr>
        <p:spPr>
          <a:xfrm>
            <a:off x="1332085" y="2256354"/>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21" name="Text Placeholder 3"/>
          <p:cNvSpPr>
            <a:spLocks noGrp="1"/>
          </p:cNvSpPr>
          <p:nvPr>
            <p:ph type="body" sz="half" idx="18"/>
          </p:nvPr>
        </p:nvSpPr>
        <p:spPr>
          <a:xfrm>
            <a:off x="1332085" y="4873765"/>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2" name="Text Placeholder 4"/>
          <p:cNvSpPr>
            <a:spLocks noGrp="1"/>
          </p:cNvSpPr>
          <p:nvPr>
            <p:ph type="body" sz="quarter" idx="3"/>
          </p:nvPr>
        </p:nvSpPr>
        <p:spPr>
          <a:xfrm>
            <a:off x="4568997" y="4297503"/>
            <a:ext cx="2930525" cy="576262"/>
          </a:xfrm>
        </p:spPr>
        <p:txBody>
          <a:bodyPr anchor="b">
            <a:noAutofit/>
          </a:bodyPr>
          <a:lstStyle>
            <a:lvl1pPr marL="0" indent="0">
              <a:buNone/>
              <a:defRPr sz="2400" b="0">
                <a:gradFill>
                  <a:gsLst>
                    <a:gs pos="34000">
                      <a:schemeClr val="tx1">
                        <a:lumMod val="93000"/>
                      </a:schemeClr>
                    </a:gs>
                    <a:gs pos="0">
                      <a:schemeClr val="bg1">
                        <a:lumMod val="41000"/>
                        <a:lumOff val="59000"/>
                      </a:schemeClr>
                    </a:gs>
                    <a:gs pos="100000">
                      <a:schemeClr val="tx2">
                        <a:lumMod val="0"/>
                        <a:lumOff val="100000"/>
                      </a:schemeClr>
                    </a:gs>
                  </a:gsLst>
                  <a:lin ang="4800000" scaled="0"/>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3" name="Picture Placeholder 2"/>
          <p:cNvSpPr>
            <a:spLocks noGrp="1" noChangeAspect="1"/>
          </p:cNvSpPr>
          <p:nvPr>
            <p:ph type="pic" idx="21"/>
          </p:nvPr>
        </p:nvSpPr>
        <p:spPr>
          <a:xfrm>
            <a:off x="4568996" y="2256354"/>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24" name="Text Placeholder 3"/>
          <p:cNvSpPr>
            <a:spLocks noGrp="1"/>
          </p:cNvSpPr>
          <p:nvPr>
            <p:ph type="body" sz="half" idx="19"/>
          </p:nvPr>
        </p:nvSpPr>
        <p:spPr>
          <a:xfrm>
            <a:off x="4567644" y="4873764"/>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5" name="Text Placeholder 4"/>
          <p:cNvSpPr>
            <a:spLocks noGrp="1"/>
          </p:cNvSpPr>
          <p:nvPr>
            <p:ph type="body" sz="quarter" idx="13"/>
          </p:nvPr>
        </p:nvSpPr>
        <p:spPr>
          <a:xfrm>
            <a:off x="7804322" y="4297503"/>
            <a:ext cx="2932113" cy="576262"/>
          </a:xfrm>
        </p:spPr>
        <p:txBody>
          <a:bodyPr anchor="b">
            <a:noAutofit/>
          </a:bodyPr>
          <a:lstStyle>
            <a:lvl1pPr marL="0" indent="0">
              <a:buNone/>
              <a:defRPr sz="2400" b="0">
                <a:gradFill>
                  <a:gsLst>
                    <a:gs pos="34000">
                      <a:schemeClr val="tx1">
                        <a:lumMod val="93000"/>
                      </a:schemeClr>
                    </a:gs>
                    <a:gs pos="0">
                      <a:schemeClr val="bg1">
                        <a:lumMod val="41000"/>
                        <a:lumOff val="59000"/>
                      </a:schemeClr>
                    </a:gs>
                    <a:gs pos="100000">
                      <a:schemeClr val="tx2">
                        <a:lumMod val="0"/>
                        <a:lumOff val="100000"/>
                      </a:schemeClr>
                    </a:gs>
                  </a:gsLst>
                  <a:lin ang="4800000" scaled="0"/>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6" name="Picture Placeholder 2"/>
          <p:cNvSpPr>
            <a:spLocks noGrp="1" noChangeAspect="1"/>
          </p:cNvSpPr>
          <p:nvPr>
            <p:ph type="pic" idx="22"/>
          </p:nvPr>
        </p:nvSpPr>
        <p:spPr>
          <a:xfrm>
            <a:off x="7804321" y="2256354"/>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27" name="Text Placeholder 3"/>
          <p:cNvSpPr>
            <a:spLocks noGrp="1"/>
          </p:cNvSpPr>
          <p:nvPr>
            <p:ph type="body" sz="half" idx="20"/>
          </p:nvPr>
        </p:nvSpPr>
        <p:spPr>
          <a:xfrm>
            <a:off x="7804197" y="4873762"/>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0D5A53AF-48EA-489D-8260-9DCAB666386A}" type="datetimeFigureOut">
              <a:rPr lang="en-US" dirty="0"/>
              <a:t>3/10/2018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D22F896-40B5-4ADD-8801-0D06FADFA095}" type="slidenum">
              <a:rPr lang="en-US" dirty="0"/>
              <a:t>‹N°›</a:t>
            </a:fld>
            <a:endParaRPr 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DED02AE-B9A4-47BD-AF8E-97E16144138B}" type="datetimeFigureOut">
              <a:rPr lang="en-US" dirty="0"/>
              <a:t>3/10/2018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D22F896-40B5-4ADD-8801-0D06FADFA095}" type="slidenum">
              <a:rPr lang="en-US" dirty="0"/>
              <a:t>‹N°›</a:t>
            </a:fld>
            <a:endParaRPr 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F0FD78B-DB02-4362-BCDC-98A55456977C}" type="datetimeFigureOut">
              <a:rPr lang="en-US" dirty="0"/>
              <a:t>3/10/2018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D22F896-40B5-4ADD-8801-0D06FADFA095}" type="slidenum">
              <a:rPr lang="en-US" dirty="0"/>
              <a:t>‹N°›</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1120000" y="1825625"/>
            <a:ext cx="102338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gradFill flip="none" rotWithShape="1">
                  <a:gsLst>
                    <a:gs pos="28000">
                      <a:schemeClr val="tx1">
                        <a:lumMod val="93000"/>
                      </a:schemeClr>
                    </a:gs>
                    <a:gs pos="0">
                      <a:schemeClr val="bg1">
                        <a:lumMod val="38000"/>
                        <a:lumOff val="62000"/>
                      </a:schemeClr>
                    </a:gs>
                    <a:gs pos="100000">
                      <a:schemeClr val="tx2">
                        <a:lumMod val="0"/>
                        <a:lumOff val="100000"/>
                      </a:schemeClr>
                    </a:gs>
                  </a:gsLst>
                  <a:lin ang="5400000" scaled="1"/>
                  <a:tileRect/>
                </a:gradFill>
              </a:defRPr>
            </a:lvl1pPr>
          </a:lstStyle>
          <a:p>
            <a:fld id="{51CF1133-3259-4C45-BABA-5B62D9C6F78D}" type="datetimeFigureOut">
              <a:rPr lang="en-US" dirty="0"/>
              <a:t>3/10/2018</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gradFill flip="none" rotWithShape="1">
                  <a:gsLst>
                    <a:gs pos="28000">
                      <a:schemeClr val="tx1">
                        <a:lumMod val="93000"/>
                      </a:schemeClr>
                    </a:gs>
                    <a:gs pos="0">
                      <a:schemeClr val="bg1">
                        <a:lumMod val="38000"/>
                        <a:lumOff val="62000"/>
                      </a:schemeClr>
                    </a:gs>
                    <a:gs pos="100000">
                      <a:schemeClr val="tx2">
                        <a:lumMod val="0"/>
                        <a:lumOff val="100000"/>
                      </a:schemeClr>
                    </a:gs>
                  </a:gsLst>
                  <a:lin ang="5400000" scaled="1"/>
                  <a:tileRect/>
                </a:gra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gradFill flip="none" rotWithShape="1">
                  <a:gsLst>
                    <a:gs pos="28000">
                      <a:schemeClr val="tx1">
                        <a:lumMod val="93000"/>
                      </a:schemeClr>
                    </a:gs>
                    <a:gs pos="0">
                      <a:schemeClr val="bg1">
                        <a:lumMod val="38000"/>
                        <a:lumOff val="62000"/>
                      </a:schemeClr>
                    </a:gs>
                    <a:gs pos="100000">
                      <a:schemeClr val="tx2">
                        <a:lumMod val="0"/>
                        <a:lumOff val="100000"/>
                      </a:schemeClr>
                    </a:gs>
                  </a:gsLst>
                  <a:lin ang="5400000" scaled="1"/>
                  <a:tileRect/>
                </a:gradFill>
              </a:defRPr>
            </a:lvl1pPr>
          </a:lstStyle>
          <a:p>
            <a:fld id="{6D22F896-40B5-4ADD-8801-0D06FADFA095}" type="slidenum">
              <a:rPr lang="en-US" dirty="0"/>
              <a:pPr/>
              <a:t>‹N°›</a:t>
            </a:fld>
            <a:endParaRPr lang="en-U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p:hf sldNum="0" hdr="0" ftr="0" dt="0"/>
  <p:txStyles>
    <p:titleStyle>
      <a:lvl1pPr algn="l" defTabSz="914400" rtl="0" eaLnBrk="1" latinLnBrk="0" hangingPunct="1">
        <a:lnSpc>
          <a:spcPct val="90000"/>
        </a:lnSpc>
        <a:spcBef>
          <a:spcPct val="0"/>
        </a:spcBef>
        <a:buNone/>
        <a:defRPr sz="5400" b="0" kern="1200">
          <a:gradFill flip="none" rotWithShape="1">
            <a:gsLst>
              <a:gs pos="28000">
                <a:schemeClr val="tx1">
                  <a:lumMod val="93000"/>
                </a:schemeClr>
              </a:gs>
              <a:gs pos="0">
                <a:schemeClr val="bg1">
                  <a:lumMod val="25000"/>
                  <a:lumOff val="75000"/>
                </a:schemeClr>
              </a:gs>
              <a:gs pos="100000">
                <a:schemeClr val="tx2">
                  <a:lumMod val="0"/>
                  <a:lumOff val="100000"/>
                </a:schemeClr>
              </a:gs>
            </a:gsLst>
            <a:lin ang="4800000" scaled="0"/>
            <a:tileRect/>
          </a:gra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3048"/>
            <a:ext cx="12192000" cy="6864096"/>
          </a:xfrm>
          <a:prstGeom prst="rect">
            <a:avLst/>
          </a:prstGeom>
        </p:spPr>
      </p:pic>
    </p:spTree>
    <p:extLst>
      <p:ext uri="{BB962C8B-B14F-4D97-AF65-F5344CB8AC3E}">
        <p14:creationId xmlns:p14="http://schemas.microsoft.com/office/powerpoint/2010/main" val="215371125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E962545-5A30-4A6F-9AB0-BCC84341875A}"/>
              </a:ext>
            </a:extLst>
          </p:cNvPr>
          <p:cNvSpPr>
            <a:spLocks noGrp="1"/>
          </p:cNvSpPr>
          <p:nvPr>
            <p:ph type="title"/>
          </p:nvPr>
        </p:nvSpPr>
        <p:spPr>
          <a:xfrm>
            <a:off x="838200" y="365126"/>
            <a:ext cx="10515600" cy="1073058"/>
          </a:xfrm>
        </p:spPr>
        <p:txBody>
          <a:bodyPr/>
          <a:lstStyle/>
          <a:p>
            <a:r>
              <a:rPr lang="fr-CA" dirty="0"/>
              <a:t>Plan de match</a:t>
            </a:r>
          </a:p>
        </p:txBody>
      </p:sp>
      <p:sp>
        <p:nvSpPr>
          <p:cNvPr id="3" name="Espace réservé du contenu 2">
            <a:extLst>
              <a:ext uri="{FF2B5EF4-FFF2-40B4-BE49-F238E27FC236}">
                <a16:creationId xmlns:a16="http://schemas.microsoft.com/office/drawing/2014/main" id="{A7136678-94FA-4D0D-9996-843750DE3B37}"/>
              </a:ext>
            </a:extLst>
          </p:cNvPr>
          <p:cNvSpPr>
            <a:spLocks noGrp="1"/>
          </p:cNvSpPr>
          <p:nvPr>
            <p:ph idx="1"/>
          </p:nvPr>
        </p:nvSpPr>
        <p:spPr/>
        <p:txBody>
          <a:bodyPr>
            <a:normAutofit/>
          </a:bodyPr>
          <a:lstStyle/>
          <a:p>
            <a:r>
              <a:rPr lang="fr-CA" sz="5400" dirty="0"/>
              <a:t>Résumé de l’histoire</a:t>
            </a:r>
          </a:p>
          <a:p>
            <a:r>
              <a:rPr lang="fr-CA" sz="5400" dirty="0"/>
              <a:t>Mise en contexte</a:t>
            </a:r>
          </a:p>
          <a:p>
            <a:r>
              <a:rPr lang="fr-CA" sz="5400" dirty="0"/>
              <a:t>Ressembler à Esther</a:t>
            </a:r>
          </a:p>
          <a:p>
            <a:r>
              <a:rPr lang="fr-CA" sz="5400" dirty="0"/>
              <a:t>Reconnaître la Providence de Dieu</a:t>
            </a:r>
          </a:p>
          <a:p>
            <a:r>
              <a:rPr lang="fr-CA" sz="5400" dirty="0"/>
              <a:t>Célébrer la délivrance</a:t>
            </a:r>
          </a:p>
        </p:txBody>
      </p:sp>
    </p:spTree>
    <p:extLst>
      <p:ext uri="{BB962C8B-B14F-4D97-AF65-F5344CB8AC3E}">
        <p14:creationId xmlns:p14="http://schemas.microsoft.com/office/powerpoint/2010/main" val="32112340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5D02E478-2FEE-4381-B182-EE2EDFE058B0}"/>
              </a:ext>
            </a:extLst>
          </p:cNvPr>
          <p:cNvPicPr>
            <a:picLocks noChangeAspect="1"/>
          </p:cNvPicPr>
          <p:nvPr/>
        </p:nvPicPr>
        <p:blipFill>
          <a:blip r:embed="rId2"/>
          <a:stretch>
            <a:fillRect/>
          </a:stretch>
        </p:blipFill>
        <p:spPr>
          <a:xfrm>
            <a:off x="1864310" y="1278384"/>
            <a:ext cx="8229600" cy="3133817"/>
          </a:xfrm>
          <a:prstGeom prst="rect">
            <a:avLst/>
          </a:prstGeom>
        </p:spPr>
      </p:pic>
    </p:spTree>
    <p:extLst>
      <p:ext uri="{BB962C8B-B14F-4D97-AF65-F5344CB8AC3E}">
        <p14:creationId xmlns:p14="http://schemas.microsoft.com/office/powerpoint/2010/main" val="157768716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re 2">
            <a:extLst>
              <a:ext uri="{FF2B5EF4-FFF2-40B4-BE49-F238E27FC236}">
                <a16:creationId xmlns:a16="http://schemas.microsoft.com/office/drawing/2014/main" id="{906B4551-3305-41B4-93CB-EDCF31CDD791}"/>
              </a:ext>
            </a:extLst>
          </p:cNvPr>
          <p:cNvSpPr>
            <a:spLocks noGrp="1"/>
          </p:cNvSpPr>
          <p:nvPr>
            <p:ph type="title"/>
          </p:nvPr>
        </p:nvSpPr>
        <p:spPr/>
        <p:txBody>
          <a:bodyPr/>
          <a:lstStyle/>
          <a:p>
            <a:r>
              <a:rPr lang="fr-CA" dirty="0"/>
              <a:t>Mise en contexte</a:t>
            </a:r>
          </a:p>
        </p:txBody>
      </p:sp>
      <p:sp>
        <p:nvSpPr>
          <p:cNvPr id="4" name="Espace réservé du contenu 3">
            <a:extLst>
              <a:ext uri="{FF2B5EF4-FFF2-40B4-BE49-F238E27FC236}">
                <a16:creationId xmlns:a16="http://schemas.microsoft.com/office/drawing/2014/main" id="{563C6381-5877-4329-A33C-AE48DF9D0D29}"/>
              </a:ext>
            </a:extLst>
          </p:cNvPr>
          <p:cNvSpPr>
            <a:spLocks noGrp="1"/>
          </p:cNvSpPr>
          <p:nvPr>
            <p:ph idx="1"/>
          </p:nvPr>
        </p:nvSpPr>
        <p:spPr/>
        <p:txBody>
          <a:bodyPr>
            <a:normAutofit/>
          </a:bodyPr>
          <a:lstStyle/>
          <a:p>
            <a:pPr marL="0" indent="0">
              <a:buNone/>
            </a:pPr>
            <a:r>
              <a:rPr lang="fr-CA" sz="4800" dirty="0"/>
              <a:t>Intérêt et critiques:</a:t>
            </a:r>
          </a:p>
          <a:p>
            <a:r>
              <a:rPr lang="fr-CA" sz="4800" dirty="0"/>
              <a:t>Absence du nom de Dieu</a:t>
            </a:r>
          </a:p>
          <a:p>
            <a:r>
              <a:rPr lang="fr-CA" sz="4800" dirty="0"/>
              <a:t>Aucune mention de la loi</a:t>
            </a:r>
          </a:p>
          <a:p>
            <a:r>
              <a:rPr lang="fr-CA" sz="4800" dirty="0"/>
              <a:t>Aucune mention spécifique vs prière </a:t>
            </a:r>
          </a:p>
        </p:txBody>
      </p:sp>
    </p:spTree>
    <p:extLst>
      <p:ext uri="{BB962C8B-B14F-4D97-AF65-F5344CB8AC3E}">
        <p14:creationId xmlns:p14="http://schemas.microsoft.com/office/powerpoint/2010/main" val="14625925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re 2">
            <a:extLst>
              <a:ext uri="{FF2B5EF4-FFF2-40B4-BE49-F238E27FC236}">
                <a16:creationId xmlns:a16="http://schemas.microsoft.com/office/drawing/2014/main" id="{906B4551-3305-41B4-93CB-EDCF31CDD791}"/>
              </a:ext>
            </a:extLst>
          </p:cNvPr>
          <p:cNvSpPr>
            <a:spLocks noGrp="1"/>
          </p:cNvSpPr>
          <p:nvPr>
            <p:ph type="title"/>
          </p:nvPr>
        </p:nvSpPr>
        <p:spPr/>
        <p:txBody>
          <a:bodyPr/>
          <a:lstStyle/>
          <a:p>
            <a:r>
              <a:rPr lang="fr-CA" dirty="0"/>
              <a:t>Mise en contexte (suite)</a:t>
            </a:r>
          </a:p>
        </p:txBody>
      </p:sp>
      <p:sp>
        <p:nvSpPr>
          <p:cNvPr id="4" name="Espace réservé du contenu 3">
            <a:extLst>
              <a:ext uri="{FF2B5EF4-FFF2-40B4-BE49-F238E27FC236}">
                <a16:creationId xmlns:a16="http://schemas.microsoft.com/office/drawing/2014/main" id="{563C6381-5877-4329-A33C-AE48DF9D0D29}"/>
              </a:ext>
            </a:extLst>
          </p:cNvPr>
          <p:cNvSpPr>
            <a:spLocks noGrp="1"/>
          </p:cNvSpPr>
          <p:nvPr>
            <p:ph idx="1"/>
          </p:nvPr>
        </p:nvSpPr>
        <p:spPr/>
        <p:txBody>
          <a:bodyPr>
            <a:normAutofit/>
          </a:bodyPr>
          <a:lstStyle/>
          <a:p>
            <a:pPr marL="0" indent="0">
              <a:buNone/>
            </a:pPr>
            <a:r>
              <a:rPr lang="fr-CA" sz="4800" dirty="0"/>
              <a:t>Au niveau géopolitique</a:t>
            </a:r>
          </a:p>
          <a:p>
            <a:r>
              <a:rPr lang="fr-CA" sz="4800" dirty="0"/>
              <a:t>Un grand empire</a:t>
            </a:r>
          </a:p>
          <a:p>
            <a:r>
              <a:rPr lang="fr-CA" sz="4800" dirty="0"/>
              <a:t> Un grand roi?</a:t>
            </a:r>
          </a:p>
          <a:p>
            <a:r>
              <a:rPr lang="fr-CA" sz="4800" dirty="0"/>
              <a:t>Un peuple exilé </a:t>
            </a:r>
          </a:p>
        </p:txBody>
      </p:sp>
    </p:spTree>
    <p:extLst>
      <p:ext uri="{BB962C8B-B14F-4D97-AF65-F5344CB8AC3E}">
        <p14:creationId xmlns:p14="http://schemas.microsoft.com/office/powerpoint/2010/main" val="9430573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D260A419-447E-435A-B9FE-1EA6E675413D}"/>
              </a:ext>
            </a:extLst>
          </p:cNvPr>
          <p:cNvPicPr>
            <a:picLocks noChangeAspect="1"/>
          </p:cNvPicPr>
          <p:nvPr/>
        </p:nvPicPr>
        <p:blipFill>
          <a:blip r:embed="rId2"/>
          <a:stretch>
            <a:fillRect/>
          </a:stretch>
        </p:blipFill>
        <p:spPr>
          <a:xfrm>
            <a:off x="1908700" y="870011"/>
            <a:ext cx="8060924" cy="4545368"/>
          </a:xfrm>
          <a:prstGeom prst="rect">
            <a:avLst/>
          </a:prstGeom>
        </p:spPr>
      </p:pic>
    </p:spTree>
    <p:extLst>
      <p:ext uri="{BB962C8B-B14F-4D97-AF65-F5344CB8AC3E}">
        <p14:creationId xmlns:p14="http://schemas.microsoft.com/office/powerpoint/2010/main" val="19695769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93B252C-1F40-4D2C-A663-77DF428E7011}"/>
              </a:ext>
            </a:extLst>
          </p:cNvPr>
          <p:cNvSpPr>
            <a:spLocks noGrp="1"/>
          </p:cNvSpPr>
          <p:nvPr>
            <p:ph type="title"/>
          </p:nvPr>
        </p:nvSpPr>
        <p:spPr/>
        <p:txBody>
          <a:bodyPr/>
          <a:lstStyle/>
          <a:p>
            <a:r>
              <a:rPr lang="fr-CA" dirty="0"/>
              <a:t>Ressembler à Esther</a:t>
            </a:r>
          </a:p>
        </p:txBody>
      </p:sp>
      <p:sp>
        <p:nvSpPr>
          <p:cNvPr id="3" name="Espace réservé du contenu 2">
            <a:extLst>
              <a:ext uri="{FF2B5EF4-FFF2-40B4-BE49-F238E27FC236}">
                <a16:creationId xmlns:a16="http://schemas.microsoft.com/office/drawing/2014/main" id="{A4953D12-C194-444D-BB4E-1C48FE665821}"/>
              </a:ext>
            </a:extLst>
          </p:cNvPr>
          <p:cNvSpPr>
            <a:spLocks noGrp="1"/>
          </p:cNvSpPr>
          <p:nvPr>
            <p:ph sz="half" idx="1"/>
          </p:nvPr>
        </p:nvSpPr>
        <p:spPr/>
        <p:txBody>
          <a:bodyPr>
            <a:normAutofit/>
          </a:bodyPr>
          <a:lstStyle/>
          <a:p>
            <a:pPr marL="0" indent="0">
              <a:buNone/>
            </a:pPr>
            <a:endParaRPr lang="fr-CA" sz="4800" dirty="0"/>
          </a:p>
          <a:p>
            <a:pPr marL="0" indent="0">
              <a:buNone/>
            </a:pPr>
            <a:r>
              <a:rPr lang="fr-CA" sz="5400" dirty="0"/>
              <a:t>Un rêve ?</a:t>
            </a:r>
          </a:p>
        </p:txBody>
      </p:sp>
      <p:pic>
        <p:nvPicPr>
          <p:cNvPr id="6" name="Espace réservé du contenu 5">
            <a:extLst>
              <a:ext uri="{FF2B5EF4-FFF2-40B4-BE49-F238E27FC236}">
                <a16:creationId xmlns:a16="http://schemas.microsoft.com/office/drawing/2014/main" id="{FB4DA97A-6CB6-4F02-A6E0-8FE99E413231}"/>
              </a:ext>
            </a:extLst>
          </p:cNvPr>
          <p:cNvPicPr>
            <a:picLocks noGrp="1" noChangeAspect="1"/>
          </p:cNvPicPr>
          <p:nvPr>
            <p:ph sz="half" idx="2"/>
          </p:nvPr>
        </p:nvPicPr>
        <p:blipFill>
          <a:blip r:embed="rId2"/>
          <a:stretch>
            <a:fillRect/>
          </a:stretch>
        </p:blipFill>
        <p:spPr>
          <a:xfrm>
            <a:off x="6096000" y="2228295"/>
            <a:ext cx="5257800" cy="3192937"/>
          </a:xfrm>
        </p:spPr>
      </p:pic>
    </p:spTree>
    <p:extLst>
      <p:ext uri="{BB962C8B-B14F-4D97-AF65-F5344CB8AC3E}">
        <p14:creationId xmlns:p14="http://schemas.microsoft.com/office/powerpoint/2010/main" val="41289650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4">
            <a:extLst>
              <a:ext uri="{FF2B5EF4-FFF2-40B4-BE49-F238E27FC236}">
                <a16:creationId xmlns:a16="http://schemas.microsoft.com/office/drawing/2014/main" id="{59FBD1A4-634A-4906-9F7A-051CC676B01B}"/>
              </a:ext>
            </a:extLst>
          </p:cNvPr>
          <p:cNvSpPr>
            <a:spLocks noGrp="1"/>
          </p:cNvSpPr>
          <p:nvPr>
            <p:ph type="title"/>
          </p:nvPr>
        </p:nvSpPr>
        <p:spPr/>
        <p:txBody>
          <a:bodyPr/>
          <a:lstStyle/>
          <a:p>
            <a:r>
              <a:rPr lang="fr-CA" dirty="0"/>
              <a:t>Ressembler à Esther</a:t>
            </a:r>
          </a:p>
        </p:txBody>
      </p:sp>
      <p:sp>
        <p:nvSpPr>
          <p:cNvPr id="6" name="Espace réservé du contenu 5">
            <a:extLst>
              <a:ext uri="{FF2B5EF4-FFF2-40B4-BE49-F238E27FC236}">
                <a16:creationId xmlns:a16="http://schemas.microsoft.com/office/drawing/2014/main" id="{5032802E-9BA3-47D9-9306-B0C38E8E7DC7}"/>
              </a:ext>
            </a:extLst>
          </p:cNvPr>
          <p:cNvSpPr>
            <a:spLocks noGrp="1"/>
          </p:cNvSpPr>
          <p:nvPr>
            <p:ph idx="1"/>
          </p:nvPr>
        </p:nvSpPr>
        <p:spPr/>
        <p:txBody>
          <a:bodyPr>
            <a:normAutofit/>
          </a:bodyPr>
          <a:lstStyle/>
          <a:p>
            <a:r>
              <a:rPr lang="fr-CA" sz="5400" dirty="0"/>
              <a:t>Humble</a:t>
            </a:r>
          </a:p>
          <a:p>
            <a:r>
              <a:rPr lang="fr-CA" sz="5400" dirty="0"/>
              <a:t>Grande noblesse de cœur</a:t>
            </a:r>
          </a:p>
          <a:p>
            <a:r>
              <a:rPr lang="fr-CA" sz="5400" dirty="0"/>
              <a:t>Solidaire avec son peuple</a:t>
            </a:r>
          </a:p>
          <a:p>
            <a:r>
              <a:rPr lang="fr-CA" sz="5400" dirty="0"/>
              <a:t>Courageuse</a:t>
            </a:r>
          </a:p>
        </p:txBody>
      </p:sp>
    </p:spTree>
    <p:extLst>
      <p:ext uri="{BB962C8B-B14F-4D97-AF65-F5344CB8AC3E}">
        <p14:creationId xmlns:p14="http://schemas.microsoft.com/office/powerpoint/2010/main" val="9385696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6">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30C8471-8B4B-4421-92AC-6A332AABEA47}"/>
              </a:ext>
            </a:extLst>
          </p:cNvPr>
          <p:cNvSpPr>
            <a:spLocks noGrp="1"/>
          </p:cNvSpPr>
          <p:nvPr>
            <p:ph type="title"/>
          </p:nvPr>
        </p:nvSpPr>
        <p:spPr/>
        <p:txBody>
          <a:bodyPr/>
          <a:lstStyle/>
          <a:p>
            <a:r>
              <a:rPr lang="fr-CA" dirty="0"/>
              <a:t>Ressembler à Esther (suite)</a:t>
            </a:r>
          </a:p>
        </p:txBody>
      </p:sp>
      <p:sp>
        <p:nvSpPr>
          <p:cNvPr id="3" name="Espace réservé du contenu 2">
            <a:extLst>
              <a:ext uri="{FF2B5EF4-FFF2-40B4-BE49-F238E27FC236}">
                <a16:creationId xmlns:a16="http://schemas.microsoft.com/office/drawing/2014/main" id="{BE603CE8-5C73-4C5D-B82C-DFD2BFAB0E15}"/>
              </a:ext>
            </a:extLst>
          </p:cNvPr>
          <p:cNvSpPr>
            <a:spLocks noGrp="1"/>
          </p:cNvSpPr>
          <p:nvPr>
            <p:ph idx="1"/>
          </p:nvPr>
        </p:nvSpPr>
        <p:spPr/>
        <p:txBody>
          <a:bodyPr>
            <a:normAutofit/>
          </a:bodyPr>
          <a:lstStyle/>
          <a:p>
            <a:r>
              <a:rPr lang="fr-CA" sz="5400" dirty="0"/>
              <a:t>Respectueuse</a:t>
            </a:r>
          </a:p>
          <a:p>
            <a:r>
              <a:rPr lang="fr-CA" sz="5400" dirty="0"/>
              <a:t>Patiente</a:t>
            </a:r>
          </a:p>
          <a:p>
            <a:r>
              <a:rPr lang="fr-CA" sz="5400" dirty="0"/>
              <a:t>Reconnaissante</a:t>
            </a:r>
          </a:p>
          <a:p>
            <a:r>
              <a:rPr lang="fr-CA" sz="5400" dirty="0"/>
              <a:t>Spirituelle ?</a:t>
            </a:r>
          </a:p>
        </p:txBody>
      </p:sp>
    </p:spTree>
    <p:extLst>
      <p:ext uri="{BB962C8B-B14F-4D97-AF65-F5344CB8AC3E}">
        <p14:creationId xmlns:p14="http://schemas.microsoft.com/office/powerpoint/2010/main" val="26298169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Espace réservé du contenu 4">
            <a:extLst>
              <a:ext uri="{FF2B5EF4-FFF2-40B4-BE49-F238E27FC236}">
                <a16:creationId xmlns:a16="http://schemas.microsoft.com/office/drawing/2014/main" id="{ADE04339-9E61-4A37-B574-74EDBC313ADB}"/>
              </a:ext>
            </a:extLst>
          </p:cNvPr>
          <p:cNvSpPr>
            <a:spLocks noGrp="1"/>
          </p:cNvSpPr>
          <p:nvPr>
            <p:ph idx="4294967295"/>
          </p:nvPr>
        </p:nvSpPr>
        <p:spPr>
          <a:xfrm>
            <a:off x="550416" y="3393656"/>
            <a:ext cx="11641584" cy="3119957"/>
          </a:xfrm>
        </p:spPr>
        <p:txBody>
          <a:bodyPr>
            <a:normAutofit/>
          </a:bodyPr>
          <a:lstStyle/>
          <a:p>
            <a:pPr marL="0" indent="0">
              <a:buNone/>
            </a:pPr>
            <a:r>
              <a:rPr lang="fr-CA" sz="4800" dirty="0"/>
              <a:t>« Je tournai ma face vers le Seigneur Dieu, afin de recourir à la prière et aux supplications, en jeûnant et en prenant le sac et la cendre ».  - Daniel 9:3</a:t>
            </a:r>
          </a:p>
          <a:p>
            <a:pPr marL="0" indent="0">
              <a:buNone/>
            </a:pPr>
            <a:endParaRPr lang="fr-CA" dirty="0"/>
          </a:p>
        </p:txBody>
      </p:sp>
      <p:sp>
        <p:nvSpPr>
          <p:cNvPr id="3" name="Espace réservé du contenu 4">
            <a:extLst>
              <a:ext uri="{FF2B5EF4-FFF2-40B4-BE49-F238E27FC236}">
                <a16:creationId xmlns:a16="http://schemas.microsoft.com/office/drawing/2014/main" id="{ADE04339-9E61-4A37-B574-74EDBC313ADB}"/>
              </a:ext>
            </a:extLst>
          </p:cNvPr>
          <p:cNvSpPr txBox="1">
            <a:spLocks/>
          </p:cNvSpPr>
          <p:nvPr/>
        </p:nvSpPr>
        <p:spPr>
          <a:xfrm>
            <a:off x="550416" y="1038810"/>
            <a:ext cx="11641584" cy="203096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fr-CA" sz="4800" dirty="0"/>
              <a:t>« Je jeûnai et je priai devant le Dieu des cieux ».  -  Néhémie 1:4</a:t>
            </a:r>
          </a:p>
          <a:p>
            <a:pPr marL="0" indent="0">
              <a:buFont typeface="Arial" panose="020B0604020202020204" pitchFamily="34" charset="0"/>
              <a:buNone/>
            </a:pPr>
            <a:endParaRPr lang="fr-CA" dirty="0"/>
          </a:p>
        </p:txBody>
      </p:sp>
    </p:spTree>
    <p:extLst>
      <p:ext uri="{BB962C8B-B14F-4D97-AF65-F5344CB8AC3E}">
        <p14:creationId xmlns:p14="http://schemas.microsoft.com/office/powerpoint/2010/main" val="15573132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C4FE5C8-2B97-4636-B339-766FCD0FACBB}"/>
              </a:ext>
            </a:extLst>
          </p:cNvPr>
          <p:cNvSpPr>
            <a:spLocks noGrp="1"/>
          </p:cNvSpPr>
          <p:nvPr>
            <p:ph type="title"/>
          </p:nvPr>
        </p:nvSpPr>
        <p:spPr/>
        <p:txBody>
          <a:bodyPr/>
          <a:lstStyle/>
          <a:p>
            <a:r>
              <a:rPr lang="fr-CA" dirty="0"/>
              <a:t>Ressembler à Esther en 201</a:t>
            </a:r>
            <a:r>
              <a:rPr lang="fr-CA" sz="4400" dirty="0"/>
              <a:t>8</a:t>
            </a:r>
            <a:r>
              <a:rPr lang="fr-CA" dirty="0"/>
              <a:t> </a:t>
            </a:r>
          </a:p>
        </p:txBody>
      </p:sp>
      <p:sp>
        <p:nvSpPr>
          <p:cNvPr id="3" name="Espace réservé du contenu 2">
            <a:extLst>
              <a:ext uri="{FF2B5EF4-FFF2-40B4-BE49-F238E27FC236}">
                <a16:creationId xmlns:a16="http://schemas.microsoft.com/office/drawing/2014/main" id="{19CC9F4C-BB54-4AE6-84EF-477E22681888}"/>
              </a:ext>
            </a:extLst>
          </p:cNvPr>
          <p:cNvSpPr>
            <a:spLocks noGrp="1"/>
          </p:cNvSpPr>
          <p:nvPr>
            <p:ph idx="1"/>
          </p:nvPr>
        </p:nvSpPr>
        <p:spPr/>
        <p:txBody>
          <a:bodyPr>
            <a:normAutofit/>
          </a:bodyPr>
          <a:lstStyle/>
          <a:p>
            <a:r>
              <a:rPr lang="fr-CA" sz="5400" dirty="0"/>
              <a:t>Mon état spirituel ?</a:t>
            </a:r>
          </a:p>
          <a:p>
            <a:r>
              <a:rPr lang="fr-CA" sz="5400" dirty="0"/>
              <a:t>Mon identification comme chrétien ?</a:t>
            </a:r>
          </a:p>
          <a:p>
            <a:r>
              <a:rPr lang="fr-CA" sz="5400" dirty="0"/>
              <a:t>Un peuple différent ?</a:t>
            </a:r>
          </a:p>
          <a:p>
            <a:r>
              <a:rPr lang="fr-CA" sz="5400" dirty="0"/>
              <a:t>Mes réactions aux critiques ?</a:t>
            </a:r>
          </a:p>
        </p:txBody>
      </p:sp>
    </p:spTree>
    <p:extLst>
      <p:ext uri="{BB962C8B-B14F-4D97-AF65-F5344CB8AC3E}">
        <p14:creationId xmlns:p14="http://schemas.microsoft.com/office/powerpoint/2010/main" val="38586423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C4FE5C8-2B97-4636-B339-766FCD0FACBB}"/>
              </a:ext>
            </a:extLst>
          </p:cNvPr>
          <p:cNvSpPr>
            <a:spLocks noGrp="1"/>
          </p:cNvSpPr>
          <p:nvPr>
            <p:ph type="title"/>
          </p:nvPr>
        </p:nvSpPr>
        <p:spPr/>
        <p:txBody>
          <a:bodyPr/>
          <a:lstStyle/>
          <a:p>
            <a:r>
              <a:rPr lang="fr-CA" dirty="0"/>
              <a:t>Ressembler à Esther en 201</a:t>
            </a:r>
            <a:r>
              <a:rPr lang="fr-CA" sz="4400" dirty="0"/>
              <a:t>8</a:t>
            </a:r>
            <a:r>
              <a:rPr lang="fr-CA" dirty="0"/>
              <a:t> </a:t>
            </a:r>
          </a:p>
        </p:txBody>
      </p:sp>
      <p:sp>
        <p:nvSpPr>
          <p:cNvPr id="3" name="Espace réservé du contenu 2">
            <a:extLst>
              <a:ext uri="{FF2B5EF4-FFF2-40B4-BE49-F238E27FC236}">
                <a16:creationId xmlns:a16="http://schemas.microsoft.com/office/drawing/2014/main" id="{19CC9F4C-BB54-4AE6-84EF-477E22681888}"/>
              </a:ext>
            </a:extLst>
          </p:cNvPr>
          <p:cNvSpPr>
            <a:spLocks noGrp="1"/>
          </p:cNvSpPr>
          <p:nvPr>
            <p:ph idx="1"/>
          </p:nvPr>
        </p:nvSpPr>
        <p:spPr/>
        <p:txBody>
          <a:bodyPr/>
          <a:lstStyle/>
          <a:p>
            <a:r>
              <a:rPr lang="fr-CA" sz="5400" dirty="0"/>
              <a:t>Mon attitude face aux situations plus risquées ?</a:t>
            </a:r>
          </a:p>
          <a:p>
            <a:r>
              <a:rPr lang="fr-CA" sz="5400" dirty="0"/>
              <a:t>Mon souci pour les autres ?</a:t>
            </a:r>
          </a:p>
          <a:p>
            <a:r>
              <a:rPr lang="fr-CA" sz="5400" dirty="0"/>
              <a:t>Ma confiance en Dieu ?</a:t>
            </a:r>
          </a:p>
          <a:p>
            <a:endParaRPr lang="fr-CA" dirty="0"/>
          </a:p>
        </p:txBody>
      </p:sp>
    </p:spTree>
    <p:extLst>
      <p:ext uri="{BB962C8B-B14F-4D97-AF65-F5344CB8AC3E}">
        <p14:creationId xmlns:p14="http://schemas.microsoft.com/office/powerpoint/2010/main" val="10176852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re 3">
            <a:extLst>
              <a:ext uri="{FF2B5EF4-FFF2-40B4-BE49-F238E27FC236}">
                <a16:creationId xmlns:a16="http://schemas.microsoft.com/office/drawing/2014/main" id="{B2A67BD9-C8C7-4B9B-A1BC-5D3C7B5F7186}"/>
              </a:ext>
            </a:extLst>
          </p:cNvPr>
          <p:cNvSpPr>
            <a:spLocks noGrp="1"/>
          </p:cNvSpPr>
          <p:nvPr>
            <p:ph type="title"/>
          </p:nvPr>
        </p:nvSpPr>
        <p:spPr/>
        <p:txBody>
          <a:bodyPr/>
          <a:lstStyle/>
          <a:p>
            <a:r>
              <a:rPr lang="fr-CA" dirty="0"/>
              <a:t>Reconnaître la providence de Dieu</a:t>
            </a:r>
          </a:p>
        </p:txBody>
      </p:sp>
      <p:sp>
        <p:nvSpPr>
          <p:cNvPr id="5" name="Espace réservé du contenu 4">
            <a:extLst>
              <a:ext uri="{FF2B5EF4-FFF2-40B4-BE49-F238E27FC236}">
                <a16:creationId xmlns:a16="http://schemas.microsoft.com/office/drawing/2014/main" id="{82E17B28-3C00-4CC0-8C34-4C97FF940889}"/>
              </a:ext>
            </a:extLst>
          </p:cNvPr>
          <p:cNvSpPr>
            <a:spLocks noGrp="1"/>
          </p:cNvSpPr>
          <p:nvPr>
            <p:ph idx="1"/>
          </p:nvPr>
        </p:nvSpPr>
        <p:spPr/>
        <p:txBody>
          <a:bodyPr>
            <a:normAutofit fontScale="92500" lnSpcReduction="10000"/>
          </a:bodyPr>
          <a:lstStyle/>
          <a:p>
            <a:pPr marL="0" indent="0">
              <a:buNone/>
            </a:pPr>
            <a:r>
              <a:rPr lang="fr-CA" sz="4800" u="sng" dirty="0"/>
              <a:t>C’est quoi</a:t>
            </a:r>
            <a:r>
              <a:rPr lang="fr-CA" sz="4800" dirty="0"/>
              <a:t>:</a:t>
            </a:r>
          </a:p>
          <a:p>
            <a:pPr marL="0" indent="0">
              <a:buNone/>
            </a:pPr>
            <a:r>
              <a:rPr lang="fr-CA" sz="4000" dirty="0"/>
              <a:t>« Le sage gouvernement de Dieu » (</a:t>
            </a:r>
            <a:r>
              <a:rPr lang="fr-CA" sz="4000" i="1" dirty="0"/>
              <a:t>Petit Robert</a:t>
            </a:r>
            <a:r>
              <a:rPr lang="fr-CA" sz="4000" dirty="0"/>
              <a:t>).</a:t>
            </a:r>
          </a:p>
          <a:p>
            <a:pPr marL="0" indent="0">
              <a:buNone/>
            </a:pPr>
            <a:endParaRPr lang="fr-CA" dirty="0"/>
          </a:p>
          <a:p>
            <a:pPr marL="0" indent="0">
              <a:buNone/>
            </a:pPr>
            <a:r>
              <a:rPr lang="fr-CA" sz="4000" dirty="0"/>
              <a:t>« L’activité continue de Dieu par laquelle il fait en sorte que tous les évènements des domaines matériel, mental et moral accomplissent leur but, et ce but n’est rien d’autre que le dessein original de Dieu dans la création » (</a:t>
            </a:r>
            <a:r>
              <a:rPr lang="fr-CA" sz="4000" i="1" dirty="0"/>
              <a:t>Guide de doctrine biblique</a:t>
            </a:r>
            <a:r>
              <a:rPr lang="fr-CA" sz="4000" dirty="0"/>
              <a:t>).</a:t>
            </a:r>
          </a:p>
          <a:p>
            <a:pPr marL="0" indent="0">
              <a:buNone/>
            </a:pPr>
            <a:endParaRPr lang="fr-CA" dirty="0"/>
          </a:p>
          <a:p>
            <a:pPr marL="0" indent="0">
              <a:buNone/>
            </a:pPr>
            <a:endParaRPr lang="fr-CA" dirty="0"/>
          </a:p>
        </p:txBody>
      </p:sp>
    </p:spTree>
    <p:extLst>
      <p:ext uri="{BB962C8B-B14F-4D97-AF65-F5344CB8AC3E}">
        <p14:creationId xmlns:p14="http://schemas.microsoft.com/office/powerpoint/2010/main" val="10904144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D260A419-447E-435A-B9FE-1EA6E675413D}"/>
              </a:ext>
            </a:extLst>
          </p:cNvPr>
          <p:cNvPicPr>
            <a:picLocks noChangeAspect="1"/>
          </p:cNvPicPr>
          <p:nvPr/>
        </p:nvPicPr>
        <p:blipFill>
          <a:blip r:embed="rId2"/>
          <a:stretch>
            <a:fillRect/>
          </a:stretch>
        </p:blipFill>
        <p:spPr>
          <a:xfrm>
            <a:off x="1908700" y="870011"/>
            <a:ext cx="8060924" cy="4545368"/>
          </a:xfrm>
          <a:prstGeom prst="rect">
            <a:avLst/>
          </a:prstGeom>
        </p:spPr>
      </p:pic>
    </p:spTree>
    <p:extLst>
      <p:ext uri="{BB962C8B-B14F-4D97-AF65-F5344CB8AC3E}">
        <p14:creationId xmlns:p14="http://schemas.microsoft.com/office/powerpoint/2010/main" val="299783375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C89792B-6415-444F-9A8C-208D1E161DC9}"/>
              </a:ext>
            </a:extLst>
          </p:cNvPr>
          <p:cNvSpPr>
            <a:spLocks noGrp="1"/>
          </p:cNvSpPr>
          <p:nvPr>
            <p:ph type="title"/>
          </p:nvPr>
        </p:nvSpPr>
        <p:spPr/>
        <p:txBody>
          <a:bodyPr>
            <a:normAutofit fontScale="90000"/>
          </a:bodyPr>
          <a:lstStyle/>
          <a:p>
            <a:r>
              <a:rPr lang="fr-CA" dirty="0"/>
              <a:t>Reconnaître la providence de Dieu</a:t>
            </a:r>
            <a:br>
              <a:rPr lang="fr-CA" dirty="0"/>
            </a:br>
            <a:r>
              <a:rPr lang="fr-CA" dirty="0"/>
              <a:t>en 2018</a:t>
            </a:r>
          </a:p>
        </p:txBody>
      </p:sp>
      <p:sp>
        <p:nvSpPr>
          <p:cNvPr id="3" name="Espace réservé du contenu 2">
            <a:extLst>
              <a:ext uri="{FF2B5EF4-FFF2-40B4-BE49-F238E27FC236}">
                <a16:creationId xmlns:a16="http://schemas.microsoft.com/office/drawing/2014/main" id="{5166BBDF-CBBA-470A-B487-99EFAF5AD68A}"/>
              </a:ext>
            </a:extLst>
          </p:cNvPr>
          <p:cNvSpPr>
            <a:spLocks noGrp="1"/>
          </p:cNvSpPr>
          <p:nvPr>
            <p:ph idx="1"/>
          </p:nvPr>
        </p:nvSpPr>
        <p:spPr/>
        <p:txBody>
          <a:bodyPr>
            <a:normAutofit/>
          </a:bodyPr>
          <a:lstStyle/>
          <a:p>
            <a:r>
              <a:rPr lang="fr-CA" sz="5400" dirty="0"/>
              <a:t>Sur le monde</a:t>
            </a:r>
          </a:p>
          <a:p>
            <a:pPr marL="0" indent="0">
              <a:buNone/>
            </a:pPr>
            <a:endParaRPr lang="fr-CA" sz="5400" dirty="0"/>
          </a:p>
        </p:txBody>
      </p:sp>
    </p:spTree>
    <p:extLst>
      <p:ext uri="{BB962C8B-B14F-4D97-AF65-F5344CB8AC3E}">
        <p14:creationId xmlns:p14="http://schemas.microsoft.com/office/powerpoint/2010/main" val="19814912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AutoShape 2" descr="Résultats de recherche d'images pour « kim jong un »">
            <a:extLst>
              <a:ext uri="{FF2B5EF4-FFF2-40B4-BE49-F238E27FC236}">
                <a16:creationId xmlns:a16="http://schemas.microsoft.com/office/drawing/2014/main" id="{C3D628A6-8375-43F6-A4EF-7B9ED4F441E0}"/>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fr-CA"/>
          </a:p>
        </p:txBody>
      </p:sp>
      <p:pic>
        <p:nvPicPr>
          <p:cNvPr id="1030" name="Picture 6" descr="Résultats de recherche d'images pour « kim jong un »">
            <a:extLst>
              <a:ext uri="{FF2B5EF4-FFF2-40B4-BE49-F238E27FC236}">
                <a16:creationId xmlns:a16="http://schemas.microsoft.com/office/drawing/2014/main" id="{E9BFC934-C04B-4E9C-B47F-769B26BD535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47386" y="3429000"/>
            <a:ext cx="5237825" cy="3275013"/>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Résultats de recherche d'images pour « donald trump et poutine »">
            <a:extLst>
              <a:ext uri="{FF2B5EF4-FFF2-40B4-BE49-F238E27FC236}">
                <a16:creationId xmlns:a16="http://schemas.microsoft.com/office/drawing/2014/main" id="{DD4CCC4D-AB81-4128-8203-5C6CA6136EC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18298" y="306387"/>
            <a:ext cx="6096000" cy="304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942428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C89792B-6415-444F-9A8C-208D1E161DC9}"/>
              </a:ext>
            </a:extLst>
          </p:cNvPr>
          <p:cNvSpPr>
            <a:spLocks noGrp="1"/>
          </p:cNvSpPr>
          <p:nvPr>
            <p:ph type="title"/>
          </p:nvPr>
        </p:nvSpPr>
        <p:spPr/>
        <p:txBody>
          <a:bodyPr>
            <a:normAutofit fontScale="90000"/>
          </a:bodyPr>
          <a:lstStyle/>
          <a:p>
            <a:r>
              <a:rPr lang="fr-CA" dirty="0"/>
              <a:t>Reconnaître la providence de Dieu</a:t>
            </a:r>
            <a:br>
              <a:rPr lang="fr-CA" dirty="0"/>
            </a:br>
            <a:r>
              <a:rPr lang="fr-CA" dirty="0"/>
              <a:t>en 2018</a:t>
            </a:r>
          </a:p>
        </p:txBody>
      </p:sp>
      <p:sp>
        <p:nvSpPr>
          <p:cNvPr id="3" name="Espace réservé du contenu 2">
            <a:extLst>
              <a:ext uri="{FF2B5EF4-FFF2-40B4-BE49-F238E27FC236}">
                <a16:creationId xmlns:a16="http://schemas.microsoft.com/office/drawing/2014/main" id="{5166BBDF-CBBA-470A-B487-99EFAF5AD68A}"/>
              </a:ext>
            </a:extLst>
          </p:cNvPr>
          <p:cNvSpPr>
            <a:spLocks noGrp="1"/>
          </p:cNvSpPr>
          <p:nvPr>
            <p:ph idx="1"/>
          </p:nvPr>
        </p:nvSpPr>
        <p:spPr/>
        <p:txBody>
          <a:bodyPr>
            <a:normAutofit/>
          </a:bodyPr>
          <a:lstStyle/>
          <a:p>
            <a:r>
              <a:rPr lang="fr-CA" sz="5400" dirty="0"/>
              <a:t>Sur Israël</a:t>
            </a:r>
          </a:p>
          <a:p>
            <a:r>
              <a:rPr lang="fr-CA" sz="5400" dirty="0"/>
              <a:t>Sur l’Église</a:t>
            </a:r>
          </a:p>
          <a:p>
            <a:r>
              <a:rPr lang="fr-CA" sz="5400" dirty="0"/>
              <a:t>Sur moi</a:t>
            </a:r>
          </a:p>
        </p:txBody>
      </p:sp>
    </p:spTree>
    <p:extLst>
      <p:ext uri="{BB962C8B-B14F-4D97-AF65-F5344CB8AC3E}">
        <p14:creationId xmlns:p14="http://schemas.microsoft.com/office/powerpoint/2010/main" val="29375654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re 2">
            <a:extLst>
              <a:ext uri="{FF2B5EF4-FFF2-40B4-BE49-F238E27FC236}">
                <a16:creationId xmlns:a16="http://schemas.microsoft.com/office/drawing/2014/main" id="{229E0C5A-59BC-4CF2-B9F3-B9F510562574}"/>
              </a:ext>
            </a:extLst>
          </p:cNvPr>
          <p:cNvSpPr>
            <a:spLocks noGrp="1"/>
          </p:cNvSpPr>
          <p:nvPr>
            <p:ph type="title"/>
          </p:nvPr>
        </p:nvSpPr>
        <p:spPr/>
        <p:txBody>
          <a:bodyPr/>
          <a:lstStyle/>
          <a:p>
            <a:pPr algn="ctr"/>
            <a:r>
              <a:rPr lang="fr-CA" dirty="0"/>
              <a:t>Célébrer la délivrance</a:t>
            </a:r>
          </a:p>
        </p:txBody>
      </p:sp>
      <p:pic>
        <p:nvPicPr>
          <p:cNvPr id="6" name="Espace réservé du contenu 5">
            <a:extLst>
              <a:ext uri="{FF2B5EF4-FFF2-40B4-BE49-F238E27FC236}">
                <a16:creationId xmlns:a16="http://schemas.microsoft.com/office/drawing/2014/main" id="{F6FB737E-3ABB-455B-B2B4-1D1A1C510E29}"/>
              </a:ext>
            </a:extLst>
          </p:cNvPr>
          <p:cNvPicPr>
            <a:picLocks noGrp="1" noChangeAspect="1"/>
          </p:cNvPicPr>
          <p:nvPr>
            <p:ph idx="1"/>
          </p:nvPr>
        </p:nvPicPr>
        <p:blipFill>
          <a:blip r:embed="rId2"/>
          <a:stretch>
            <a:fillRect/>
          </a:stretch>
        </p:blipFill>
        <p:spPr>
          <a:xfrm>
            <a:off x="2192783" y="1825625"/>
            <a:ext cx="7901127" cy="4351338"/>
          </a:xfrm>
        </p:spPr>
      </p:pic>
    </p:spTree>
    <p:extLst>
      <p:ext uri="{BB962C8B-B14F-4D97-AF65-F5344CB8AC3E}">
        <p14:creationId xmlns:p14="http://schemas.microsoft.com/office/powerpoint/2010/main" val="425326650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4">
            <a:extLst>
              <a:ext uri="{FF2B5EF4-FFF2-40B4-BE49-F238E27FC236}">
                <a16:creationId xmlns:a16="http://schemas.microsoft.com/office/drawing/2014/main" id="{AA2B176E-8DAB-487C-8889-70BEF59B964B}"/>
              </a:ext>
            </a:extLst>
          </p:cNvPr>
          <p:cNvSpPr>
            <a:spLocks noGrp="1"/>
          </p:cNvSpPr>
          <p:nvPr>
            <p:ph type="title"/>
          </p:nvPr>
        </p:nvSpPr>
        <p:spPr/>
        <p:txBody>
          <a:bodyPr/>
          <a:lstStyle/>
          <a:p>
            <a:pPr algn="ctr"/>
            <a:r>
              <a:rPr lang="fr-CA" dirty="0"/>
              <a:t>Célébrer la délivrance</a:t>
            </a:r>
          </a:p>
        </p:txBody>
      </p:sp>
      <p:pic>
        <p:nvPicPr>
          <p:cNvPr id="1028" name="Picture 4" descr="Résultats de recherche d'images pour « repas de seigneur coupe et pain »">
            <a:extLst>
              <a:ext uri="{FF2B5EF4-FFF2-40B4-BE49-F238E27FC236}">
                <a16:creationId xmlns:a16="http://schemas.microsoft.com/office/drawing/2014/main" id="{AF620A65-CA49-48D8-9539-5822327B8653}"/>
              </a:ext>
            </a:extLst>
          </p:cNvPr>
          <p:cNvPicPr>
            <a:picLocks noGrp="1" noChangeAspect="1" noChangeArrowheads="1"/>
          </p:cNvPicPr>
          <p:nvPr>
            <p:ph sz="half" idx="1"/>
          </p:nvPr>
        </p:nvPicPr>
        <p:blipFill>
          <a:blip r:embed="rId2">
            <a:extLst>
              <a:ext uri="{28A0092B-C50C-407E-A947-70E740481C1C}">
                <a14:useLocalDpi xmlns:a14="http://schemas.microsoft.com/office/drawing/2010/main" val="0"/>
              </a:ext>
            </a:extLst>
          </a:blip>
          <a:srcRect/>
          <a:stretch>
            <a:fillRect/>
          </a:stretch>
        </p:blipFill>
        <p:spPr bwMode="auto">
          <a:xfrm>
            <a:off x="1059403" y="2192783"/>
            <a:ext cx="4773226" cy="3426782"/>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Résultats de recherche d'images pour « croix de jésus christ »">
            <a:extLst>
              <a:ext uri="{FF2B5EF4-FFF2-40B4-BE49-F238E27FC236}">
                <a16:creationId xmlns:a16="http://schemas.microsoft.com/office/drawing/2014/main" id="{D4000B51-E6B7-4A15-9186-820CFE57E2A9}"/>
              </a:ext>
            </a:extLst>
          </p:cNvPr>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bwMode="auto">
          <a:xfrm>
            <a:off x="6944518" y="2192783"/>
            <a:ext cx="4188079" cy="33202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4078187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3048"/>
            <a:ext cx="12192000" cy="6864096"/>
          </a:xfrm>
          <a:prstGeom prst="rect">
            <a:avLst/>
          </a:prstGeom>
        </p:spPr>
      </p:pic>
    </p:spTree>
    <p:extLst>
      <p:ext uri="{BB962C8B-B14F-4D97-AF65-F5344CB8AC3E}">
        <p14:creationId xmlns:p14="http://schemas.microsoft.com/office/powerpoint/2010/main" val="947262777"/>
      </p:ext>
    </p:extLst>
  </p:cSld>
  <p:clrMapOvr>
    <a:masterClrMapping/>
  </p:clrMapOvr>
</p:sld>
</file>

<file path=ppt/theme/theme1.xml><?xml version="1.0" encoding="utf-8"?>
<a:theme xmlns:a="http://schemas.openxmlformats.org/drawingml/2006/main" name="Depth">
  <a:themeElements>
    <a:clrScheme name="Depth">
      <a:dk1>
        <a:sysClr val="windowText" lastClr="000000"/>
      </a:dk1>
      <a:lt1>
        <a:sysClr val="window" lastClr="FFFFFF"/>
      </a:lt1>
      <a:dk2>
        <a:srgbClr val="455F51"/>
      </a:dk2>
      <a:lt2>
        <a:srgbClr val="94D7E4"/>
      </a:lt2>
      <a:accent1>
        <a:srgbClr val="41AEBD"/>
      </a:accent1>
      <a:accent2>
        <a:srgbClr val="97E9D5"/>
      </a:accent2>
      <a:accent3>
        <a:srgbClr val="A2CF49"/>
      </a:accent3>
      <a:accent4>
        <a:srgbClr val="608F3D"/>
      </a:accent4>
      <a:accent5>
        <a:srgbClr val="F4DE3A"/>
      </a:accent5>
      <a:accent6>
        <a:srgbClr val="FCB11C"/>
      </a:accent6>
      <a:hlink>
        <a:srgbClr val="FBCA98"/>
      </a:hlink>
      <a:folHlink>
        <a:srgbClr val="D3B86D"/>
      </a:folHlink>
    </a:clrScheme>
    <a:fontScheme name="Depth">
      <a:majorFont>
        <a:latin typeface="Corbel" panose="020B0503020204020204"/>
        <a:ea typeface=""/>
        <a:cs typeface=""/>
        <a:font script="Jpan" typeface="メイリオ"/>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panose="020B0503020204020204"/>
        <a:ea typeface=""/>
        <a:cs typeface=""/>
        <a:font script="Jpan" typeface="メイリオ"/>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epth">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Depth" id="{7BEAFC2A-325C-49C4-AC08-2B765DA903F9}" vid="{1735E755-43E6-43AA-ABA2-C989ECC79AF5}"/>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A0351B0F5103D42B9806F437CA10832" ma:contentTypeVersion="6" ma:contentTypeDescription="Crée un document." ma:contentTypeScope="" ma:versionID="125dab2326ca361c59eb105f10b87386">
  <xsd:schema xmlns:xsd="http://www.w3.org/2001/XMLSchema" xmlns:xs="http://www.w3.org/2001/XMLSchema" xmlns:p="http://schemas.microsoft.com/office/2006/metadata/properties" xmlns:ns2="3368f34a-51bf-49ff-9fd4-603366907719" xmlns:ns3="a8ecfa16-0264-4938-9529-94d8addd503b" targetNamespace="http://schemas.microsoft.com/office/2006/metadata/properties" ma:root="true" ma:fieldsID="0c86488af186bdd404df245a9c160a11" ns2:_="" ns3:_="">
    <xsd:import namespace="3368f34a-51bf-49ff-9fd4-603366907719"/>
    <xsd:import namespace="a8ecfa16-0264-4938-9529-94d8addd503b"/>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DateTaken" minOccurs="0"/>
                <xsd:element ref="ns3:MediaServiceAutoTag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368f34a-51bf-49ff-9fd4-603366907719" elementFormDefault="qualified">
    <xsd:import namespace="http://schemas.microsoft.com/office/2006/documentManagement/types"/>
    <xsd:import namespace="http://schemas.microsoft.com/office/infopath/2007/PartnerControls"/>
    <xsd:element name="SharedWithUsers" ma:index="8" nillable="true" ma:displayName="Partagé avec"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Partagé avec détails" ma:description=""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a8ecfa16-0264-4938-9529-94d8addd503b" elementFormDefault="qualified">
    <xsd:import namespace="http://schemas.microsoft.com/office/2006/documentManagement/types"/>
    <xsd:import namespace="http://schemas.microsoft.com/office/infopath/2007/PartnerControls"/>
    <xsd:element name="MediaServiceMetadata" ma:index="10" nillable="true" ma:displayName="MediaServiceMetadata" ma:description="" ma:hidden="true" ma:internalName="MediaServiceMetadata" ma:readOnly="true">
      <xsd:simpleType>
        <xsd:restriction base="dms:Note"/>
      </xsd:simpleType>
    </xsd:element>
    <xsd:element name="MediaServiceFastMetadata" ma:index="11" nillable="true" ma:displayName="MediaServiceFastMetadata" ma:description="" ma:hidden="true" ma:internalName="MediaServiceFastMetadata" ma:readOnly="true">
      <xsd:simpleType>
        <xsd:restriction base="dms:Note"/>
      </xsd:simpleType>
    </xsd:element>
    <xsd:element name="MediaServiceDateTaken" ma:index="12" nillable="true" ma:displayName="MediaServiceDateTaken" ma:description="" ma:hidden="true" ma:internalName="MediaServiceDateTaken" ma:readOnly="true">
      <xsd:simpleType>
        <xsd:restriction base="dms:Text"/>
      </xsd:simpleType>
    </xsd:element>
    <xsd:element name="MediaServiceAutoTags" ma:index="13" nillable="true" ma:displayName="MediaServiceAutoTags" ma:description="" ma:internalName="MediaServiceAutoTags"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Type de contenu"/>
        <xsd:element ref="dc:title" minOccurs="0" maxOccurs="1" ma:index="4" ma:displayName="Titr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E9156CCC-52C8-48D2-800F-2D152B11229F}"/>
</file>

<file path=customXml/itemProps2.xml><?xml version="1.0" encoding="utf-8"?>
<ds:datastoreItem xmlns:ds="http://schemas.openxmlformats.org/officeDocument/2006/customXml" ds:itemID="{2A3F6628-5528-4254-A50E-27079BCB0050}"/>
</file>

<file path=customXml/itemProps3.xml><?xml version="1.0" encoding="utf-8"?>
<ds:datastoreItem xmlns:ds="http://schemas.openxmlformats.org/officeDocument/2006/customXml" ds:itemID="{0A24B06E-EEF1-43D7-AFC4-6210239F9948}"/>
</file>

<file path=docProps/app.xml><?xml version="1.0" encoding="utf-8"?>
<Properties xmlns="http://schemas.openxmlformats.org/officeDocument/2006/extended-properties" xmlns:vt="http://schemas.openxmlformats.org/officeDocument/2006/docPropsVTypes">
  <TotalTime>255</TotalTime>
  <Words>175</Words>
  <Application>Microsoft Office PowerPoint</Application>
  <PresentationFormat>Grand écran</PresentationFormat>
  <Paragraphs>53</Paragraphs>
  <Slides>20</Slides>
  <Notes>0</Notes>
  <HiddenSlides>0</HiddenSlides>
  <MMClips>0</MMClips>
  <ScaleCrop>false</ScaleCrop>
  <HeadingPairs>
    <vt:vector size="6" baseType="variant">
      <vt:variant>
        <vt:lpstr>Polices utilisées</vt:lpstr>
      </vt:variant>
      <vt:variant>
        <vt:i4>2</vt:i4>
      </vt:variant>
      <vt:variant>
        <vt:lpstr>Thème</vt:lpstr>
      </vt:variant>
      <vt:variant>
        <vt:i4>1</vt:i4>
      </vt:variant>
      <vt:variant>
        <vt:lpstr>Titres des diapositives</vt:lpstr>
      </vt:variant>
      <vt:variant>
        <vt:i4>20</vt:i4>
      </vt:variant>
    </vt:vector>
  </HeadingPairs>
  <TitlesOfParts>
    <vt:vector size="23" baseType="lpstr">
      <vt:lpstr>Arial</vt:lpstr>
      <vt:lpstr>Corbel</vt:lpstr>
      <vt:lpstr>Depth</vt:lpstr>
      <vt:lpstr>Présentation PowerPoint</vt:lpstr>
      <vt:lpstr>Plan de match</vt:lpstr>
      <vt:lpstr>Présentation PowerPoint</vt:lpstr>
      <vt:lpstr>Mise en contexte</vt:lpstr>
      <vt:lpstr>Mise en contexte (suite)</vt:lpstr>
      <vt:lpstr>Présentation PowerPoint</vt:lpstr>
      <vt:lpstr>Ressembler à Esther</vt:lpstr>
      <vt:lpstr>Ressembler à Esther</vt:lpstr>
      <vt:lpstr>Ressembler à Esther (suite)</vt:lpstr>
      <vt:lpstr>Présentation PowerPoint</vt:lpstr>
      <vt:lpstr>Ressembler à Esther en 2018 </vt:lpstr>
      <vt:lpstr>Ressembler à Esther en 2018 </vt:lpstr>
      <vt:lpstr>Reconnaître la providence de Dieu</vt:lpstr>
      <vt:lpstr>Présentation PowerPoint</vt:lpstr>
      <vt:lpstr>Reconnaître la providence de Dieu en 2018</vt:lpstr>
      <vt:lpstr>Présentation PowerPoint</vt:lpstr>
      <vt:lpstr>Reconnaître la providence de Dieu en 2018</vt:lpstr>
      <vt:lpstr>Célébrer la délivrance</vt:lpstr>
      <vt:lpstr>Célébrer la délivrance</vt:lpstr>
      <vt:lpstr>Présentation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Benoit Fortin</dc:creator>
  <cp:lastModifiedBy>Benoit Fortin</cp:lastModifiedBy>
  <cp:revision>64</cp:revision>
  <dcterms:modified xsi:type="dcterms:W3CDTF">2018-03-11T00:21:11Z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0x0101007A0351B0F5103D42B9806F437CA10832</vt:lpwstr>
  </property>
</Properties>
</file>